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6" d="100"/>
          <a:sy n="76" d="100"/>
        </p:scale>
        <p:origin x="72" y="3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452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590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063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658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695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116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0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78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779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128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257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EC6F53-6334-47CA-B7C5-32AAF934D1A5}" type="datetimeFigureOut">
              <a:rPr lang="en-US" smtClean="0"/>
              <a:t>12/28/2021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C0EB1-4AC4-4832-A4BC-2D650118BB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648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021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3739" y="1371421"/>
            <a:ext cx="7864522" cy="411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6295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64" y="1981074"/>
            <a:ext cx="637087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45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799" y="761769"/>
            <a:ext cx="6846401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882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64" y="1981074"/>
            <a:ext cx="637087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772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64" y="1981074"/>
            <a:ext cx="637087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812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2799" y="761769"/>
            <a:ext cx="6846401" cy="533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464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ttēls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64" y="1981074"/>
            <a:ext cx="637087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281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0564" y="1981074"/>
            <a:ext cx="637087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102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ttēls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674" y="1981074"/>
            <a:ext cx="6230652" cy="289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8049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</TotalTime>
  <Words>0</Words>
  <Application>Microsoft Office PowerPoint</Application>
  <PresentationFormat>Platekrāna</PresentationFormat>
  <Paragraphs>0</Paragraphs>
  <Slides>10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Windows User</dc:creator>
  <cp:lastModifiedBy>Windows User</cp:lastModifiedBy>
  <cp:revision>1</cp:revision>
  <dcterms:created xsi:type="dcterms:W3CDTF">2021-12-28T08:18:47Z</dcterms:created>
  <dcterms:modified xsi:type="dcterms:W3CDTF">2021-12-28T08:25:05Z</dcterms:modified>
</cp:coreProperties>
</file>