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00" autoAdjust="0"/>
    <p:restoredTop sz="94660"/>
  </p:normalViewPr>
  <p:slideViewPr>
    <p:cSldViewPr>
      <p:cViewPr varScale="1">
        <p:scale>
          <a:sx n="69" d="100"/>
          <a:sy n="69" d="100"/>
        </p:scale>
        <p:origin x="-68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390E0-C9D7-4385-A155-5017289F9A06}" type="datetimeFigureOut">
              <a:rPr lang="lv-LV" smtClean="0"/>
              <a:t>2016.10.31.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94A7-E914-47CA-BA36-4A567B5AEFB6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390E0-C9D7-4385-A155-5017289F9A06}" type="datetimeFigureOut">
              <a:rPr lang="lv-LV" smtClean="0"/>
              <a:t>2016.10.31.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94A7-E914-47CA-BA36-4A567B5AEFB6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390E0-C9D7-4385-A155-5017289F9A06}" type="datetimeFigureOut">
              <a:rPr lang="lv-LV" smtClean="0"/>
              <a:t>2016.10.31.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94A7-E914-47CA-BA36-4A567B5AEFB6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390E0-C9D7-4385-A155-5017289F9A06}" type="datetimeFigureOut">
              <a:rPr lang="lv-LV" smtClean="0"/>
              <a:t>2016.10.31.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94A7-E914-47CA-BA36-4A567B5AEFB6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390E0-C9D7-4385-A155-5017289F9A06}" type="datetimeFigureOut">
              <a:rPr lang="lv-LV" smtClean="0"/>
              <a:t>2016.10.31.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94A7-E914-47CA-BA36-4A567B5AEFB6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390E0-C9D7-4385-A155-5017289F9A06}" type="datetimeFigureOut">
              <a:rPr lang="lv-LV" smtClean="0"/>
              <a:t>2016.10.31.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94A7-E914-47CA-BA36-4A567B5AEFB6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390E0-C9D7-4385-A155-5017289F9A06}" type="datetimeFigureOut">
              <a:rPr lang="lv-LV" smtClean="0"/>
              <a:t>2016.10.31.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94A7-E914-47CA-BA36-4A567B5AEFB6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390E0-C9D7-4385-A155-5017289F9A06}" type="datetimeFigureOut">
              <a:rPr lang="lv-LV" smtClean="0"/>
              <a:t>2016.10.31.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94A7-E914-47CA-BA36-4A567B5AEFB6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390E0-C9D7-4385-A155-5017289F9A06}" type="datetimeFigureOut">
              <a:rPr lang="lv-LV" smtClean="0"/>
              <a:t>2016.10.31.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94A7-E914-47CA-BA36-4A567B5AEFB6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390E0-C9D7-4385-A155-5017289F9A06}" type="datetimeFigureOut">
              <a:rPr lang="lv-LV" smtClean="0"/>
              <a:t>2016.10.31.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94A7-E914-47CA-BA36-4A567B5AEFB6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390E0-C9D7-4385-A155-5017289F9A06}" type="datetimeFigureOut">
              <a:rPr lang="lv-LV" smtClean="0"/>
              <a:t>2016.10.31.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694A7-E914-47CA-BA36-4A567B5AEFB6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3390E0-C9D7-4385-A155-5017289F9A06}" type="datetimeFigureOut">
              <a:rPr lang="lv-LV" smtClean="0"/>
              <a:t>2016.10.31.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0694A7-E914-47CA-BA36-4A567B5AEFB6}" type="slidenum">
              <a:rPr lang="lv-LV" smtClean="0"/>
              <a:t>‹#›</a:t>
            </a:fld>
            <a:endParaRPr lang="lv-LV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6322714"/>
          </a:xfrm>
        </p:spPr>
        <p:txBody>
          <a:bodyPr/>
          <a:lstStyle/>
          <a:p>
            <a:r>
              <a:rPr lang="lv-LV" dirty="0" smtClean="0"/>
              <a:t>Dieva plāns</a:t>
            </a:r>
            <a:endParaRPr lang="lv-LV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22714"/>
          </a:xfrm>
        </p:spPr>
        <p:txBody>
          <a:bodyPr/>
          <a:lstStyle/>
          <a:p>
            <a:r>
              <a:rPr lang="lv-LV" dirty="0"/>
              <a:t>Dieva plāns tev ir Jēzus,</a:t>
            </a:r>
            <a:br>
              <a:rPr lang="lv-LV" dirty="0"/>
            </a:br>
            <a:r>
              <a:rPr lang="lv-LV" dirty="0"/>
              <a:t>Tevi radījis Viņš.</a:t>
            </a:r>
            <a:br>
              <a:rPr lang="lv-LV" dirty="0"/>
            </a:br>
            <a:r>
              <a:rPr lang="lv-LV" dirty="0"/>
              <a:t>Dieva plāns tev ir Jēzus,</a:t>
            </a:r>
            <a:br>
              <a:rPr lang="lv-LV" dirty="0"/>
            </a:br>
            <a:r>
              <a:rPr lang="lv-LV" dirty="0"/>
              <a:t>Tevi izglābis Viņš.</a:t>
            </a:r>
            <a:br>
              <a:rPr lang="lv-LV" dirty="0"/>
            </a:br>
            <a:r>
              <a:rPr lang="lv-LV" dirty="0"/>
              <a:t>Jēzus ir Dieva plāns tev</a:t>
            </a:r>
            <a:r>
              <a:rPr lang="lv-LV" dirty="0" smtClean="0"/>
              <a:t>.</a:t>
            </a:r>
            <a:endParaRPr lang="lv-LV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22714"/>
          </a:xfrm>
        </p:spPr>
        <p:txBody>
          <a:bodyPr/>
          <a:lstStyle/>
          <a:p>
            <a:r>
              <a:rPr lang="lv-LV" dirty="0"/>
              <a:t>Vai aizdomājies esi,</a:t>
            </a:r>
            <a:br>
              <a:rPr lang="lv-LV" dirty="0"/>
            </a:br>
            <a:r>
              <a:rPr lang="lv-LV" dirty="0"/>
              <a:t>Kurš radījis ir mūs?</a:t>
            </a:r>
            <a:br>
              <a:rPr lang="lv-LV" dirty="0"/>
            </a:br>
            <a:r>
              <a:rPr lang="lv-LV" dirty="0"/>
              <a:t>Uzdod jautājumus,</a:t>
            </a:r>
            <a:br>
              <a:rPr lang="lv-LV" dirty="0"/>
            </a:br>
            <a:r>
              <a:rPr lang="lv-LV" dirty="0"/>
              <a:t>Esi zinātkārs </a:t>
            </a:r>
            <a:br>
              <a:rPr lang="lv-LV" dirty="0"/>
            </a:br>
            <a:r>
              <a:rPr lang="lv-LV" dirty="0"/>
              <a:t>Un redzēsi...</a:t>
            </a:r>
            <a:br>
              <a:rPr lang="lv-LV" dirty="0"/>
            </a:br>
            <a:r>
              <a:rPr lang="lv-LV" dirty="0"/>
              <a:t>Aiziet, mūs gaida jautrība, </a:t>
            </a:r>
            <a:br>
              <a:rPr lang="lv-LV" dirty="0"/>
            </a:br>
            <a:r>
              <a:rPr lang="lv-LV" dirty="0"/>
              <a:t>Mums jāizpēta pasaule,</a:t>
            </a:r>
            <a:br>
              <a:rPr lang="lv-LV" dirty="0"/>
            </a:br>
            <a:r>
              <a:rPr lang="lv-LV" dirty="0"/>
              <a:t>Par Dieva plānu </a:t>
            </a:r>
            <a:r>
              <a:rPr lang="lv-LV" dirty="0" err="1"/>
              <a:t>jāuzzin</a:t>
            </a:r>
            <a:r>
              <a:rPr lang="lv-LV" dirty="0"/>
              <a:t>, </a:t>
            </a:r>
            <a:r>
              <a:rPr lang="lv-LV" dirty="0" err="1"/>
              <a:t>paties</a:t>
            </a:r>
            <a:r>
              <a:rPr lang="lv-LV" dirty="0" smtClean="0"/>
              <a:t>’!</a:t>
            </a:r>
            <a:endParaRPr lang="lv-LV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22714"/>
          </a:xfrm>
        </p:spPr>
        <p:txBody>
          <a:bodyPr/>
          <a:lstStyle/>
          <a:p>
            <a:r>
              <a:rPr lang="lv-LV" dirty="0"/>
              <a:t>Dieva plāns tev ir Jēzus,</a:t>
            </a:r>
            <a:br>
              <a:rPr lang="lv-LV" dirty="0"/>
            </a:br>
            <a:r>
              <a:rPr lang="lv-LV" dirty="0"/>
              <a:t>Tevi radījis Viņš.</a:t>
            </a:r>
            <a:br>
              <a:rPr lang="lv-LV" dirty="0"/>
            </a:br>
            <a:r>
              <a:rPr lang="lv-LV" dirty="0"/>
              <a:t>Dieva plāns tev ir Jēzus,</a:t>
            </a:r>
            <a:br>
              <a:rPr lang="lv-LV" dirty="0"/>
            </a:br>
            <a:r>
              <a:rPr lang="lv-LV" dirty="0"/>
              <a:t>Tevi izglābis Viņš.</a:t>
            </a:r>
            <a:br>
              <a:rPr lang="lv-LV" dirty="0"/>
            </a:br>
            <a:r>
              <a:rPr lang="lv-LV" dirty="0"/>
              <a:t>Jēzus ir Dieva plāns tev</a:t>
            </a:r>
            <a:r>
              <a:rPr lang="lv-LV" dirty="0" smtClean="0"/>
              <a:t>.</a:t>
            </a:r>
            <a:endParaRPr lang="lv-LV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22714"/>
          </a:xfrm>
        </p:spPr>
        <p:txBody>
          <a:bodyPr/>
          <a:lstStyle/>
          <a:p>
            <a:r>
              <a:rPr lang="lv-LV" dirty="0"/>
              <a:t>Mūs radīt, būt ar mums,</a:t>
            </a:r>
            <a:br>
              <a:rPr lang="lv-LV" dirty="0"/>
            </a:br>
            <a:r>
              <a:rPr lang="lv-LV" dirty="0"/>
              <a:t>To pazīt, mūs izglābt,</a:t>
            </a:r>
            <a:br>
              <a:rPr lang="lv-LV" dirty="0"/>
            </a:br>
            <a:r>
              <a:rPr lang="lv-LV" dirty="0"/>
              <a:t>Mūs mīlēt uz mūžiem, </a:t>
            </a:r>
            <a:r>
              <a:rPr lang="lv-LV" dirty="0" err="1"/>
              <a:t>paties</a:t>
            </a:r>
            <a:r>
              <a:rPr lang="lv-LV" dirty="0"/>
              <a:t>’!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22714"/>
          </a:xfrm>
        </p:spPr>
        <p:txBody>
          <a:bodyPr/>
          <a:lstStyle/>
          <a:p>
            <a:r>
              <a:rPr lang="lv-LV" dirty="0"/>
              <a:t>Dieva plāns tev ir Jēzus,</a:t>
            </a:r>
            <a:br>
              <a:rPr lang="lv-LV" dirty="0"/>
            </a:br>
            <a:r>
              <a:rPr lang="lv-LV" dirty="0"/>
              <a:t>Tevi radījis Viņš.</a:t>
            </a:r>
            <a:br>
              <a:rPr lang="lv-LV" dirty="0"/>
            </a:br>
            <a:r>
              <a:rPr lang="lv-LV" dirty="0"/>
              <a:t>Dieva plāns tev ir Jēzus,</a:t>
            </a:r>
            <a:br>
              <a:rPr lang="lv-LV" dirty="0"/>
            </a:br>
            <a:r>
              <a:rPr lang="lv-LV" dirty="0"/>
              <a:t>Tevi izglābis Viņš.</a:t>
            </a:r>
            <a:br>
              <a:rPr lang="lv-LV" dirty="0"/>
            </a:br>
            <a:r>
              <a:rPr lang="lv-LV" dirty="0"/>
              <a:t>Jēzus ir Dieva plāns tev.</a:t>
            </a:r>
            <a:br>
              <a:rPr lang="lv-LV" dirty="0"/>
            </a:br>
            <a:r>
              <a:rPr lang="lv-LV" dirty="0"/>
              <a:t>Jēzus ir Dieva plāns tev</a:t>
            </a:r>
            <a:r>
              <a:rPr lang="lv-LV" dirty="0" smtClean="0"/>
              <a:t>.</a:t>
            </a:r>
            <a:endParaRPr lang="lv-LV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31</Words>
  <Application>Microsoft Office PowerPoint</Application>
  <PresentationFormat>On-screen Show (4:3)</PresentationFormat>
  <Paragraphs>6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Dieva plāns</vt:lpstr>
      <vt:lpstr>Dieva plāns tev ir Jēzus, Tevi radījis Viņš. Dieva plāns tev ir Jēzus, Tevi izglābis Viņš. Jēzus ir Dieva plāns tev.</vt:lpstr>
      <vt:lpstr>Vai aizdomājies esi, Kurš radījis ir mūs? Uzdod jautājumus, Esi zinātkārs  Un redzēsi... Aiziet, mūs gaida jautrība,  Mums jāizpēta pasaule, Par Dieva plānu jāuzzin, paties’!</vt:lpstr>
      <vt:lpstr>Dieva plāns tev ir Jēzus, Tevi radījis Viņš. Dieva plāns tev ir Jēzus, Tevi izglābis Viņš. Jēzus ir Dieva plāns tev.</vt:lpstr>
      <vt:lpstr>Mūs radīt, būt ar mums, To pazīt, mūs izglābt, Mūs mīlēt uz mūžiem, paties’! </vt:lpstr>
      <vt:lpstr>Dieva plāns tev ir Jēzus, Tevi radījis Viņš. Dieva plāns tev ir Jēzus, Tevi izglābis Viņš. Jēzus ir Dieva plāns tev. Jēzus ir Dieva plāns tev.</vt:lpstr>
    </vt:vector>
  </TitlesOfParts>
  <Company>Goldfish_92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Dieva plāns</dc:title>
  <dc:creator>user</dc:creator>
  <cp:lastModifiedBy>user</cp:lastModifiedBy>
  <cp:revision>1</cp:revision>
  <dcterms:created xsi:type="dcterms:W3CDTF">2016-10-31T08:14:16Z</dcterms:created>
  <dcterms:modified xsi:type="dcterms:W3CDTF">2016-10-31T08:16:54Z</dcterms:modified>
</cp:coreProperties>
</file>