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smtClean="0"/>
              <a:t>Rediģēt šablona apakšvirsraksta stilu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99430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251929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802573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9316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050337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24443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828154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405750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25689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7278978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326316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E45F53C-1BA8-4CB7-8FDD-D4155630D2F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4BDFBA9-DAA0-4796-AF0E-63C8B421874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04987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565718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475781" y="1690149"/>
            <a:ext cx="74963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4800" dirty="0"/>
              <a:t>Dievs ir ļoti, ļoti labs 4x </a:t>
            </a:r>
            <a:endParaRPr lang="lv-LV" sz="4800" dirty="0" smtClean="0"/>
          </a:p>
          <a:p>
            <a:pPr algn="ctr"/>
            <a:r>
              <a:rPr lang="lv-LV" sz="4800" dirty="0" smtClean="0"/>
              <a:t>Jēzu 4x</a:t>
            </a:r>
          </a:p>
          <a:p>
            <a:pPr algn="ctr"/>
            <a:endParaRPr lang="lv-LV" sz="4800" dirty="0"/>
          </a:p>
          <a:p>
            <a:pPr algn="ctr"/>
            <a:r>
              <a:rPr lang="lv-LV" sz="4800" dirty="0" smtClean="0"/>
              <a:t>God </a:t>
            </a:r>
            <a:r>
              <a:rPr lang="lv-LV" sz="4800" dirty="0" err="1" smtClean="0"/>
              <a:t>is</a:t>
            </a:r>
            <a:r>
              <a:rPr lang="lv-LV" sz="4800" dirty="0" smtClean="0"/>
              <a:t> </a:t>
            </a:r>
            <a:r>
              <a:rPr lang="lv-LV" sz="4800" dirty="0" err="1" smtClean="0"/>
              <a:t>very</a:t>
            </a:r>
            <a:r>
              <a:rPr lang="lv-LV" sz="4800" dirty="0" smtClean="0"/>
              <a:t>, </a:t>
            </a:r>
            <a:r>
              <a:rPr lang="lv-LV" sz="4800" dirty="0" err="1" smtClean="0"/>
              <a:t>very</a:t>
            </a:r>
            <a:r>
              <a:rPr lang="lv-LV" sz="4800" dirty="0" smtClean="0"/>
              <a:t> </a:t>
            </a:r>
            <a:r>
              <a:rPr lang="lv-LV" sz="4800" dirty="0" err="1" smtClean="0"/>
              <a:t>good</a:t>
            </a:r>
            <a:r>
              <a:rPr lang="lv-LV" sz="4800" dirty="0" smtClean="0"/>
              <a:t> 4x</a:t>
            </a:r>
          </a:p>
          <a:p>
            <a:pPr algn="ctr"/>
            <a:r>
              <a:rPr lang="lv-LV" sz="4800" dirty="0" err="1" smtClean="0"/>
              <a:t>Jesus</a:t>
            </a:r>
            <a:r>
              <a:rPr lang="lv-LV" sz="4800" dirty="0" smtClean="0"/>
              <a:t> 4x</a:t>
            </a:r>
            <a:endParaRPr lang="lv-LV" sz="4800" dirty="0"/>
          </a:p>
        </p:txBody>
      </p:sp>
    </p:spTree>
    <p:extLst>
      <p:ext uri="{BB962C8B-B14F-4D97-AF65-F5344CB8AC3E}">
        <p14:creationId xmlns:p14="http://schemas.microsoft.com/office/powerpoint/2010/main" val="41127580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731568" y="1924492"/>
            <a:ext cx="6987554" cy="304698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v-LV" sz="4800" dirty="0"/>
              <a:t>Dievs ir tiešām ļoti labs 4x </a:t>
            </a:r>
            <a:endParaRPr lang="lv-LV" sz="4800" dirty="0" smtClean="0"/>
          </a:p>
          <a:p>
            <a:pPr algn="ctr"/>
            <a:r>
              <a:rPr lang="lv-LV" sz="4800" dirty="0" smtClean="0"/>
              <a:t>Jēzu 4x</a:t>
            </a:r>
          </a:p>
          <a:p>
            <a:pPr algn="ctr"/>
            <a:r>
              <a:rPr lang="lv-LV" sz="4800" dirty="0" smtClean="0"/>
              <a:t>God </a:t>
            </a:r>
            <a:r>
              <a:rPr lang="lv-LV" sz="4800" dirty="0" err="1" smtClean="0"/>
              <a:t>is</a:t>
            </a:r>
            <a:r>
              <a:rPr lang="lv-LV" sz="4800" dirty="0" smtClean="0"/>
              <a:t> </a:t>
            </a:r>
            <a:r>
              <a:rPr lang="lv-LV" sz="4800" dirty="0" err="1" smtClean="0"/>
              <a:t>really</a:t>
            </a:r>
            <a:r>
              <a:rPr lang="lv-LV" sz="4800" dirty="0" smtClean="0"/>
              <a:t>, </a:t>
            </a:r>
            <a:r>
              <a:rPr lang="lv-LV" sz="4800" dirty="0" err="1" smtClean="0"/>
              <a:t>really</a:t>
            </a:r>
            <a:r>
              <a:rPr lang="lv-LV" sz="4800" dirty="0" smtClean="0"/>
              <a:t> </a:t>
            </a:r>
            <a:r>
              <a:rPr lang="lv-LV" sz="4800" dirty="0" err="1" smtClean="0"/>
              <a:t>good</a:t>
            </a:r>
            <a:r>
              <a:rPr lang="lv-LV" sz="4800" dirty="0" smtClean="0"/>
              <a:t> 4x</a:t>
            </a:r>
          </a:p>
          <a:p>
            <a:pPr algn="ctr"/>
            <a:r>
              <a:rPr lang="lv-LV" sz="4800" dirty="0" err="1" smtClean="0"/>
              <a:t>Jesus</a:t>
            </a:r>
            <a:r>
              <a:rPr lang="lv-LV" sz="4800" dirty="0" smtClean="0"/>
              <a:t> 4x</a:t>
            </a:r>
            <a:endParaRPr lang="lv-LV" sz="4800" dirty="0"/>
          </a:p>
        </p:txBody>
      </p:sp>
    </p:spTree>
    <p:extLst>
      <p:ext uri="{BB962C8B-B14F-4D97-AF65-F5344CB8AC3E}">
        <p14:creationId xmlns:p14="http://schemas.microsoft.com/office/powerpoint/2010/main" val="285483490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681514" y="1889987"/>
            <a:ext cx="6765891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v-LV" sz="4800" dirty="0"/>
              <a:t>Dievs ir šodien ļoti labs 4x </a:t>
            </a:r>
            <a:endParaRPr lang="lv-LV" sz="4800" dirty="0" smtClean="0"/>
          </a:p>
          <a:p>
            <a:pPr algn="ctr"/>
            <a:r>
              <a:rPr lang="lv-LV" sz="4800" dirty="0" smtClean="0"/>
              <a:t>Jēzu 4x</a:t>
            </a:r>
          </a:p>
          <a:p>
            <a:pPr algn="ctr"/>
            <a:endParaRPr lang="lv-LV" sz="4800" dirty="0"/>
          </a:p>
          <a:p>
            <a:pPr algn="ctr"/>
            <a:r>
              <a:rPr lang="lv-LV" sz="4800" dirty="0" smtClean="0"/>
              <a:t>God </a:t>
            </a:r>
            <a:r>
              <a:rPr lang="lv-LV" sz="4800" dirty="0" err="1" smtClean="0"/>
              <a:t>is</a:t>
            </a:r>
            <a:r>
              <a:rPr lang="lv-LV" sz="4800" dirty="0" smtClean="0"/>
              <a:t> </a:t>
            </a:r>
            <a:r>
              <a:rPr lang="lv-LV" sz="4800" dirty="0" err="1" smtClean="0"/>
              <a:t>very</a:t>
            </a:r>
            <a:r>
              <a:rPr lang="lv-LV" sz="4800" dirty="0" smtClean="0"/>
              <a:t> </a:t>
            </a:r>
            <a:r>
              <a:rPr lang="lv-LV" sz="4800" dirty="0" err="1" smtClean="0"/>
              <a:t>good</a:t>
            </a:r>
            <a:r>
              <a:rPr lang="lv-LV" sz="4800" dirty="0" smtClean="0"/>
              <a:t> </a:t>
            </a:r>
            <a:r>
              <a:rPr lang="lv-LV" sz="4800" dirty="0" err="1" smtClean="0"/>
              <a:t>today</a:t>
            </a:r>
            <a:r>
              <a:rPr lang="lv-LV" sz="4800" dirty="0" smtClean="0"/>
              <a:t> 4x</a:t>
            </a:r>
          </a:p>
          <a:p>
            <a:pPr algn="ctr"/>
            <a:r>
              <a:rPr lang="lv-LV" sz="4800" dirty="0" err="1" smtClean="0"/>
              <a:t>Jesus</a:t>
            </a:r>
            <a:r>
              <a:rPr lang="lv-LV" sz="4800" dirty="0" smtClean="0"/>
              <a:t> 4x</a:t>
            </a:r>
            <a:endParaRPr lang="lv-LV" sz="4800" dirty="0"/>
          </a:p>
        </p:txBody>
      </p:sp>
    </p:spTree>
    <p:extLst>
      <p:ext uri="{BB962C8B-B14F-4D97-AF65-F5344CB8AC3E}">
        <p14:creationId xmlns:p14="http://schemas.microsoft.com/office/powerpoint/2010/main" val="13671315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815730" y="1976251"/>
            <a:ext cx="6941645" cy="378565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lv-LV" sz="4800" dirty="0"/>
              <a:t>Dievs ir mūžam ļoti labs 4x </a:t>
            </a:r>
            <a:endParaRPr lang="lv-LV" sz="4800" dirty="0" smtClean="0"/>
          </a:p>
          <a:p>
            <a:pPr algn="ctr"/>
            <a:r>
              <a:rPr lang="lv-LV" sz="4800" dirty="0" smtClean="0"/>
              <a:t>Jēzu 4x</a:t>
            </a:r>
          </a:p>
          <a:p>
            <a:pPr algn="ctr"/>
            <a:endParaRPr lang="lv-LV" sz="4800" dirty="0"/>
          </a:p>
          <a:p>
            <a:pPr algn="ctr"/>
            <a:r>
              <a:rPr lang="lv-LV" sz="4800" dirty="0" smtClean="0"/>
              <a:t>God </a:t>
            </a:r>
            <a:r>
              <a:rPr lang="lv-LV" sz="4800" dirty="0" err="1" smtClean="0"/>
              <a:t>is</a:t>
            </a:r>
            <a:r>
              <a:rPr lang="lv-LV" sz="4800" dirty="0" smtClean="0"/>
              <a:t> </a:t>
            </a:r>
            <a:r>
              <a:rPr lang="lv-LV" sz="4800" dirty="0" err="1" smtClean="0"/>
              <a:t>good</a:t>
            </a:r>
            <a:r>
              <a:rPr lang="lv-LV" sz="4800" dirty="0" smtClean="0"/>
              <a:t> </a:t>
            </a:r>
            <a:r>
              <a:rPr lang="lv-LV" sz="4800" dirty="0" err="1" smtClean="0"/>
              <a:t>for</a:t>
            </a:r>
            <a:r>
              <a:rPr lang="lv-LV" sz="4800" dirty="0" smtClean="0"/>
              <a:t> </a:t>
            </a:r>
            <a:r>
              <a:rPr lang="lv-LV" sz="4800" dirty="0" err="1" smtClean="0"/>
              <a:t>eternity</a:t>
            </a:r>
            <a:r>
              <a:rPr lang="lv-LV" sz="4800" dirty="0" smtClean="0"/>
              <a:t> 4x</a:t>
            </a:r>
          </a:p>
          <a:p>
            <a:pPr algn="ctr"/>
            <a:r>
              <a:rPr lang="lv-LV" sz="4800" dirty="0" smtClean="0"/>
              <a:t>Jesus4x</a:t>
            </a:r>
            <a:endParaRPr lang="lv-LV" sz="4800" dirty="0"/>
          </a:p>
        </p:txBody>
      </p:sp>
    </p:spTree>
    <p:extLst>
      <p:ext uri="{BB962C8B-B14F-4D97-AF65-F5344CB8AC3E}">
        <p14:creationId xmlns:p14="http://schemas.microsoft.com/office/powerpoint/2010/main" val="896916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475781" y="1690149"/>
            <a:ext cx="7496355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4800" dirty="0"/>
              <a:t>Dievs ir ļoti, ļoti labs 4x </a:t>
            </a:r>
            <a:endParaRPr lang="lv-LV" sz="4800" dirty="0" smtClean="0"/>
          </a:p>
          <a:p>
            <a:pPr algn="ctr"/>
            <a:r>
              <a:rPr lang="lv-LV" sz="4800" dirty="0" smtClean="0"/>
              <a:t>Jēzu 4x</a:t>
            </a:r>
          </a:p>
          <a:p>
            <a:pPr algn="ctr"/>
            <a:endParaRPr lang="lv-LV" sz="4800" dirty="0"/>
          </a:p>
          <a:p>
            <a:pPr algn="ctr"/>
            <a:r>
              <a:rPr lang="lv-LV" sz="4800" dirty="0" smtClean="0"/>
              <a:t>God </a:t>
            </a:r>
            <a:r>
              <a:rPr lang="lv-LV" sz="4800" dirty="0" err="1" smtClean="0"/>
              <a:t>is</a:t>
            </a:r>
            <a:r>
              <a:rPr lang="lv-LV" sz="4800" dirty="0" smtClean="0"/>
              <a:t> </a:t>
            </a:r>
            <a:r>
              <a:rPr lang="lv-LV" sz="4800" dirty="0" err="1" smtClean="0"/>
              <a:t>very</a:t>
            </a:r>
            <a:r>
              <a:rPr lang="lv-LV" sz="4800" dirty="0" smtClean="0"/>
              <a:t>, </a:t>
            </a:r>
            <a:r>
              <a:rPr lang="lv-LV" sz="4800" dirty="0" err="1" smtClean="0"/>
              <a:t>very</a:t>
            </a:r>
            <a:r>
              <a:rPr lang="lv-LV" sz="4800" dirty="0" smtClean="0"/>
              <a:t> </a:t>
            </a:r>
            <a:r>
              <a:rPr lang="lv-LV" sz="4800" dirty="0" err="1" smtClean="0"/>
              <a:t>good</a:t>
            </a:r>
            <a:r>
              <a:rPr lang="lv-LV" sz="4800" dirty="0" smtClean="0"/>
              <a:t> 4x</a:t>
            </a:r>
          </a:p>
          <a:p>
            <a:pPr algn="ctr"/>
            <a:r>
              <a:rPr lang="lv-LV" sz="4800" dirty="0" err="1" smtClean="0"/>
              <a:t>Jesus</a:t>
            </a:r>
            <a:r>
              <a:rPr lang="lv-LV" sz="4800" dirty="0" smtClean="0"/>
              <a:t> 4x</a:t>
            </a:r>
            <a:endParaRPr lang="lv-LV" sz="4800" dirty="0"/>
          </a:p>
        </p:txBody>
      </p:sp>
    </p:spTree>
    <p:extLst>
      <p:ext uri="{BB962C8B-B14F-4D97-AF65-F5344CB8AC3E}">
        <p14:creationId xmlns:p14="http://schemas.microsoft.com/office/powerpoint/2010/main" val="23135716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84</Words>
  <Application>Microsoft Office PowerPoint</Application>
  <PresentationFormat>Platekrāna</PresentationFormat>
  <Paragraphs>24</Paragraphs>
  <Slides>6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6</vt:i4>
      </vt:variant>
    </vt:vector>
  </HeadingPairs>
  <TitlesOfParts>
    <vt:vector size="10" baseType="lpstr">
      <vt:lpstr>Arial</vt:lpstr>
      <vt:lpstr>Calibri</vt:lpstr>
      <vt:lpstr>Calibri Light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Windows User</dc:creator>
  <cp:lastModifiedBy>Windows User</cp:lastModifiedBy>
  <cp:revision>1</cp:revision>
  <dcterms:created xsi:type="dcterms:W3CDTF">2022-01-06T11:11:03Z</dcterms:created>
  <dcterms:modified xsi:type="dcterms:W3CDTF">2022-01-06T11:11:26Z</dcterms:modified>
</cp:coreProperties>
</file>