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90" d="100"/>
          <a:sy n="90" d="100"/>
        </p:scale>
        <p:origin x="398" y="6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Virsraksta slaid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lv-LV" smtClean="0"/>
              <a:t>Rediģēt šablona apakšvirsraksta stilu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5839181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Virsraksts un satur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121580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adaļas galven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3601819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ivi satur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475355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Salīdzinājum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4" name="Satura vietturis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5" name="Teksta vietturis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6" name="Satura vietturis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7" name="Datuma vietturis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8" name="Kājenes vietturis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aida numura vietturis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728961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kai virsra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Datuma vietturis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4" name="Kājenes vietturis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aida numura vietturis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67544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ukš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a vietturis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3" name="Kājenes vietturis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aida numura vietturis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4201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tur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Satura vietturis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2990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Attēls ar parakst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Attēla vietturis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ksta vietturis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lv-LV" smtClean="0"/>
              <a:t>Rediģēt šablona teksta stilus</a:t>
            </a:r>
          </a:p>
        </p:txBody>
      </p:sp>
      <p:sp>
        <p:nvSpPr>
          <p:cNvPr id="5" name="Datuma vietturis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6" name="Kājenes vietturis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aida numura vietturis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76883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Virsraksts un vertikāls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4202227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āls virsraksts un teks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āls virsraksts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Vertikāls teksta vietturis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4635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a vietturis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lv-LV" smtClean="0"/>
              <a:t>Rediģēt šablona virsraksta stilu</a:t>
            </a:r>
            <a:endParaRPr lang="en-US"/>
          </a:p>
        </p:txBody>
      </p:sp>
      <p:sp>
        <p:nvSpPr>
          <p:cNvPr id="3" name="Teksta vietturis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lv-LV" smtClean="0"/>
              <a:t>Rediģēt šablona teksta stilus</a:t>
            </a:r>
          </a:p>
          <a:p>
            <a:pPr lvl="1"/>
            <a:r>
              <a:rPr lang="lv-LV" smtClean="0"/>
              <a:t>Otrais līmenis</a:t>
            </a:r>
          </a:p>
          <a:p>
            <a:pPr lvl="2"/>
            <a:r>
              <a:rPr lang="lv-LV" smtClean="0"/>
              <a:t>Trešais līmenis</a:t>
            </a:r>
          </a:p>
          <a:p>
            <a:pPr lvl="3"/>
            <a:r>
              <a:rPr lang="lv-LV" smtClean="0"/>
              <a:t>Ceturtais līmenis</a:t>
            </a:r>
          </a:p>
          <a:p>
            <a:pPr lvl="4"/>
            <a:r>
              <a:rPr lang="lv-LV" smtClean="0"/>
              <a:t>Piektais līmenis</a:t>
            </a:r>
            <a:endParaRPr lang="en-US"/>
          </a:p>
        </p:txBody>
      </p:sp>
      <p:sp>
        <p:nvSpPr>
          <p:cNvPr id="4" name="Datuma vietturis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967EA5C-3DB0-422D-9B61-B4CA1FD62AB7}" type="datetimeFigureOut">
              <a:rPr lang="en-US" smtClean="0"/>
              <a:t>1/6/2022</a:t>
            </a:fld>
            <a:endParaRPr lang="en-US"/>
          </a:p>
        </p:txBody>
      </p:sp>
      <p:sp>
        <p:nvSpPr>
          <p:cNvPr id="5" name="Kājenes vietturis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aida numura vietturis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2AFFF0-69AF-4BF3-97DA-C33E5943F550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862864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irsraksts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Apakšvirsraksts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0330736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377698" y="1494962"/>
            <a:ext cx="11654287" cy="403187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4400" dirty="0">
                <a:solidFill>
                  <a:prstClr val="white"/>
                </a:solidFill>
              </a:rPr>
              <a:t>Es vēlos skaļi saukt visur, kur eju es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Dievs paliek vienmēr labs 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Dievs vienmēr ir tas pats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Tava žēlastība, Kungs manu dzīvi piepilda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Par Tevi brīnos es</a:t>
            </a:r>
          </a:p>
          <a:p>
            <a:pPr algn="ctr"/>
            <a:endParaRPr lang="lv-LV" sz="32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56769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432649" y="1815366"/>
            <a:ext cx="77378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4400" dirty="0">
                <a:solidFill>
                  <a:prstClr val="white"/>
                </a:solidFill>
              </a:rPr>
              <a:t>Un es dziedu, jo Tu esi labs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Un es dejoju, jo Tu esi labs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Un es saucu, jo Tu esi labs, 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Tu vienmēr esi labs</a:t>
            </a:r>
          </a:p>
          <a:p>
            <a:pPr algn="ctr"/>
            <a:endParaRPr lang="lv-LV" sz="3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6215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571024" y="2077290"/>
            <a:ext cx="11447252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4400" dirty="0">
                <a:solidFill>
                  <a:prstClr val="white"/>
                </a:solidFill>
              </a:rPr>
              <a:t>Nekas šai pasaulē nespēj līdzināties Tev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Un jūras dziļākas to palīdz saprast mums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Un tava gaisma, Kungs manu tumsu izgaismo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Par Tevi brīnos es</a:t>
            </a:r>
          </a:p>
          <a:p>
            <a:pPr algn="ctr"/>
            <a:endParaRPr lang="lv-LV" sz="3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465761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448833" y="1961022"/>
            <a:ext cx="77378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4400" dirty="0">
                <a:solidFill>
                  <a:prstClr val="white"/>
                </a:solidFill>
              </a:rPr>
              <a:t>Un es dziedu, jo Tu esi labs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Un es dejoju, jo Tu esi labs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Un es saucu, jo Tu esi labs, 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Tu vienmēr esi labs</a:t>
            </a:r>
          </a:p>
          <a:p>
            <a:pPr algn="ctr"/>
            <a:endParaRPr lang="lv-LV" sz="3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6884087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874649" y="1962334"/>
            <a:ext cx="11043779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4400" dirty="0">
                <a:solidFill>
                  <a:prstClr val="white"/>
                </a:solidFill>
              </a:rPr>
              <a:t>Un no sirds Tev Kungs, slavējot saukšu es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Tu Esi labs, Tu Esi labs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Vai līst vai saule spīd, par Tevi priecāšos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Tu Esi labs, Tu Esi labs</a:t>
            </a:r>
          </a:p>
          <a:p>
            <a:pPr algn="ctr"/>
            <a:endParaRPr lang="lv-LV" sz="3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6656700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aisnstūris 1"/>
          <p:cNvSpPr/>
          <p:nvPr/>
        </p:nvSpPr>
        <p:spPr>
          <a:xfrm>
            <a:off x="2554029" y="1961023"/>
            <a:ext cx="773789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lv-LV" sz="4400" dirty="0">
                <a:solidFill>
                  <a:prstClr val="white"/>
                </a:solidFill>
              </a:rPr>
              <a:t>Un es dziedu, jo Tu esi labs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Un es dejoju, jo Tu esi labs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Un es saucu, jo Tu esi labs, </a:t>
            </a:r>
          </a:p>
          <a:p>
            <a:pPr algn="ctr"/>
            <a:r>
              <a:rPr lang="lv-LV" sz="4400" dirty="0">
                <a:solidFill>
                  <a:prstClr val="white"/>
                </a:solidFill>
              </a:rPr>
              <a:t>Tu vienmēr esi labs</a:t>
            </a:r>
          </a:p>
          <a:p>
            <a:pPr algn="ctr"/>
            <a:endParaRPr lang="lv-LV" sz="3600" dirty="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61929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dizains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173</Words>
  <Application>Microsoft Office PowerPoint</Application>
  <PresentationFormat>Platekrāna</PresentationFormat>
  <Paragraphs>25</Paragraphs>
  <Slides>7</Slides>
  <Notes>0</Notes>
  <HiddenSlides>0</HiddenSlides>
  <MMClips>0</MMClips>
  <ScaleCrop>false</ScaleCrop>
  <HeadingPairs>
    <vt:vector size="6" baseType="variant">
      <vt:variant>
        <vt:lpstr>Lietotie fonti</vt:lpstr>
      </vt:variant>
      <vt:variant>
        <vt:i4>3</vt:i4>
      </vt:variant>
      <vt:variant>
        <vt:lpstr>Dizains</vt:lpstr>
      </vt:variant>
      <vt:variant>
        <vt:i4>1</vt:i4>
      </vt:variant>
      <vt:variant>
        <vt:lpstr>Slaidu virsraksti</vt:lpstr>
      </vt:variant>
      <vt:variant>
        <vt:i4>7</vt:i4>
      </vt:variant>
    </vt:vector>
  </HeadingPairs>
  <TitlesOfParts>
    <vt:vector size="11" baseType="lpstr">
      <vt:lpstr>Arial</vt:lpstr>
      <vt:lpstr>Calibri</vt:lpstr>
      <vt:lpstr>Calibri Light</vt:lpstr>
      <vt:lpstr>Office dizains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  <vt:lpstr>PowerPoint prezentācija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prezentācija</dc:title>
  <dc:creator>Windows User</dc:creator>
  <cp:lastModifiedBy>Windows User</cp:lastModifiedBy>
  <cp:revision>1</cp:revision>
  <dcterms:created xsi:type="dcterms:W3CDTF">2022-01-06T11:16:19Z</dcterms:created>
  <dcterms:modified xsi:type="dcterms:W3CDTF">2022-01-06T11:16:29Z</dcterms:modified>
</cp:coreProperties>
</file>