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smtClean="0"/>
              <a:t>Rediģēt šablona apakšvirsraksta stilu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52C4-D06D-4039-BF35-C6B3721ED87B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3CB9-4E6F-497F-BE87-F708A4CEA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052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52C4-D06D-4039-BF35-C6B3721ED87B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3CB9-4E6F-497F-BE87-F708A4CEA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0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52C4-D06D-4039-BF35-C6B3721ED87B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3CB9-4E6F-497F-BE87-F708A4CEA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62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52C4-D06D-4039-BF35-C6B3721ED87B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3CB9-4E6F-497F-BE87-F708A4CEA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61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52C4-D06D-4039-BF35-C6B3721ED87B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3CB9-4E6F-497F-BE87-F708A4CEA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941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52C4-D06D-4039-BF35-C6B3721ED87B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3CB9-4E6F-497F-BE87-F708A4CEA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8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52C4-D06D-4039-BF35-C6B3721ED87B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3CB9-4E6F-497F-BE87-F708A4CEA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569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52C4-D06D-4039-BF35-C6B3721ED87B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3CB9-4E6F-497F-BE87-F708A4CEA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03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52C4-D06D-4039-BF35-C6B3721ED87B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3CB9-4E6F-497F-BE87-F708A4CEA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5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52C4-D06D-4039-BF35-C6B3721ED87B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3CB9-4E6F-497F-BE87-F708A4CEA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878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52C4-D06D-4039-BF35-C6B3721ED87B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33CB9-4E6F-497F-BE87-F708A4CEA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40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452C4-D06D-4039-BF35-C6B3721ED87B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33CB9-4E6F-497F-BE87-F708A4CEAC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09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48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isnstūris 2"/>
          <p:cNvSpPr/>
          <p:nvPr/>
        </p:nvSpPr>
        <p:spPr>
          <a:xfrm>
            <a:off x="0" y="734453"/>
            <a:ext cx="12192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urrā,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urrā,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 </a:t>
            </a:r>
          </a:p>
          <a:p>
            <a:pPr lvl="0" algn="ctr"/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Dievs jaunu dienu darījis</a:t>
            </a:r>
          </a:p>
          <a:p>
            <a:pPr lvl="0" algn="ctr"/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urrā,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urrā,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 Dziedāsim Tam jaunu dziesmu </a:t>
            </a:r>
          </a:p>
          <a:p>
            <a:pPr lvl="0" algn="ctr"/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1,2,3,4</a:t>
            </a:r>
            <a:endParaRPr lang="lv-LV" sz="600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998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327" y="798348"/>
            <a:ext cx="9053345" cy="526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95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isnstūris 2"/>
          <p:cNvSpPr/>
          <p:nvPr/>
        </p:nvSpPr>
        <p:spPr>
          <a:xfrm>
            <a:off x="0" y="734453"/>
            <a:ext cx="12192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urrā,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urrā,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 </a:t>
            </a:r>
          </a:p>
          <a:p>
            <a:pPr lvl="0" algn="ctr"/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Dievs jaunu dienu darījis</a:t>
            </a:r>
          </a:p>
          <a:p>
            <a:pPr lvl="0" algn="ctr"/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urrā,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urrā,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6000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 Dziedāsim Tam jaunu dziesmu </a:t>
            </a:r>
          </a:p>
          <a:p>
            <a:pPr lvl="0" algn="ctr"/>
            <a:r>
              <a:rPr lang="lv-LV" sz="6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1,2,3,4</a:t>
            </a:r>
            <a:endParaRPr lang="lv-LV" sz="6000" dirty="0">
              <a:solidFill>
                <a:prstClr val="whit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309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327" y="798348"/>
            <a:ext cx="9053345" cy="526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084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54" y="959906"/>
            <a:ext cx="11955292" cy="49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349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1456267" y="533400"/>
            <a:ext cx="945726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lv-LV" sz="540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54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540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54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urrā, </a:t>
            </a:r>
            <a:r>
              <a:rPr lang="lv-LV" sz="540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54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540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54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urrā, </a:t>
            </a:r>
            <a:r>
              <a:rPr lang="lv-LV" sz="540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54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540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54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 </a:t>
            </a:r>
          </a:p>
          <a:p>
            <a:pPr algn="ctr">
              <a:spcAft>
                <a:spcPts val="0"/>
              </a:spcAft>
            </a:pPr>
            <a:r>
              <a:rPr lang="lv-LV" sz="54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Dievs jaunu dienu darījis</a:t>
            </a:r>
          </a:p>
          <a:p>
            <a:pPr algn="ctr">
              <a:spcAft>
                <a:spcPts val="0"/>
              </a:spcAft>
            </a:pPr>
            <a:r>
              <a:rPr lang="lv-LV" sz="540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54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540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54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urrā, </a:t>
            </a:r>
            <a:r>
              <a:rPr lang="lv-LV" sz="540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54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540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54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urrā, </a:t>
            </a:r>
            <a:r>
              <a:rPr lang="lv-LV" sz="540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54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540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hip</a:t>
            </a:r>
            <a:r>
              <a:rPr lang="lv-LV" sz="540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urrā Dziedāsim Tam jaunu dziesmu </a:t>
            </a:r>
            <a:endParaRPr lang="lv-LV" sz="54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366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Platekrāna</PresentationFormat>
  <Paragraphs>11</Paragraphs>
  <Slides>7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4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Windows User</dc:creator>
  <cp:lastModifiedBy>Windows User</cp:lastModifiedBy>
  <cp:revision>1</cp:revision>
  <dcterms:created xsi:type="dcterms:W3CDTF">2021-12-28T08:15:52Z</dcterms:created>
  <dcterms:modified xsi:type="dcterms:W3CDTF">2021-12-28T08:16:16Z</dcterms:modified>
</cp:coreProperties>
</file>