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AC48-02CA-D142-84EC-46EA71C38157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7013-A4BF-D841-AFFF-115ABFB6A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AC48-02CA-D142-84EC-46EA71C38157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7013-A4BF-D841-AFFF-115ABFB6A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AC48-02CA-D142-84EC-46EA71C38157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7013-A4BF-D841-AFFF-115ABFB6A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AC48-02CA-D142-84EC-46EA71C38157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7013-A4BF-D841-AFFF-115ABFB6A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AC48-02CA-D142-84EC-46EA71C38157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7013-A4BF-D841-AFFF-115ABFB6A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AC48-02CA-D142-84EC-46EA71C38157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7013-A4BF-D841-AFFF-115ABFB6A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AC48-02CA-D142-84EC-46EA71C38157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7013-A4BF-D841-AFFF-115ABFB6A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AC48-02CA-D142-84EC-46EA71C38157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7013-A4BF-D841-AFFF-115ABFB6A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AC48-02CA-D142-84EC-46EA71C38157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7013-A4BF-D841-AFFF-115ABFB6A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AC48-02CA-D142-84EC-46EA71C38157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7013-A4BF-D841-AFFF-115ABFB6A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7AC48-02CA-D142-84EC-46EA71C38157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17013-A4BF-D841-AFFF-115ABFB6A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7AC48-02CA-D142-84EC-46EA71C38157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17013-A4BF-D841-AFFF-115ABFB6A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64870" y="2790389"/>
            <a:ext cx="36327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4000" b="1" dirty="0" smtClean="0">
                <a:latin typeface="Arial" pitchFamily="34" charset="0"/>
                <a:cs typeface="Arial" pitchFamily="34" charset="0"/>
              </a:rPr>
              <a:t>Nebaidīšos es</a:t>
            </a:r>
            <a:endParaRPr lang="lv-LV" sz="4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35496"/>
            <a:ext cx="7772400" cy="5486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Reizēm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tās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domas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ko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domāju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Liek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ceļos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sajust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vājumu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O-o, O-o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200" b="1" dirty="0" smtClean="0">
                <a:latin typeface="Arial" pitchFamily="34" charset="0"/>
                <a:cs typeface="Arial" pitchFamily="34" charset="0"/>
              </a:rPr>
            </a:br>
            <a:endParaRPr lang="en-US" sz="32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35496"/>
            <a:ext cx="7772400" cy="5486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Prāts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nekad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uz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vietas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nestāv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rāms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Kas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tur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zem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gultas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paslēpies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?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O-o, O-o</a:t>
            </a:r>
            <a:r>
              <a:rPr lang="lv-LV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b="1" dirty="0" smtClean="0">
                <a:latin typeface="Arial" pitchFamily="34" charset="0"/>
                <a:cs typeface="Arial" pitchFamily="34" charset="0"/>
              </a:rPr>
            </a:b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35496"/>
            <a:ext cx="7772400" cy="5486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He-e-e-e-e-e-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He-e-e-e-e-e-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)</a:t>
            </a:r>
            <a:r>
              <a:rPr lang="lv-LV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Nebaidīšos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e-e-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Nebaidīšos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e-e-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lv-LV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O-o-o-o-o-o-o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O-o-o-o-o-o-o)</a:t>
            </a:r>
            <a:r>
              <a:rPr lang="lv-LV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Neesmu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vie-ns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Neesmu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vie-ns)</a:t>
            </a:r>
            <a:r>
              <a:rPr lang="lv-LV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2800" dirty="0" smtClean="0">
                <a:latin typeface="Arial" pitchFamily="34" charset="0"/>
                <a:cs typeface="Arial" pitchFamily="34" charset="0"/>
              </a:rPr>
            </a:br>
            <a:endParaRPr lang="en-US" sz="2800" i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35496"/>
            <a:ext cx="7772400" cy="5486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Kādēļ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man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būtu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jābīstas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?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Dievs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blakus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Viņš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te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O-o, O-o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Kas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gan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mani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nobiedēs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?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Dievs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visas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bailes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izkliedēs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O-o, O-o.</a:t>
            </a:r>
            <a:r>
              <a:rPr lang="lv-LV" sz="3200" dirty="0" smtClean="0"/>
              <a:t/>
            </a:r>
            <a:br>
              <a:rPr lang="lv-LV" sz="3200" dirty="0" smtClean="0"/>
            </a:br>
            <a:endParaRPr lang="en-US" sz="32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35496"/>
            <a:ext cx="7772400" cy="5486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He-e-e-e-e-e-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(He-e-e-e-e-e-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)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Nebaidīšos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e-e-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Nebaidīšos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e-e-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O-o-o-o-o-o-o (O-o-o-o-o-o-o)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Neesmu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vie-ns (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Neesmu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vie-ns)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endParaRPr lang="en-US" sz="3200" i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35496"/>
            <a:ext cx="7772400" cy="5486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Dievs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ar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mums, 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lai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kur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ietu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mēs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Dievs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– man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blakus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neesmu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viens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endParaRPr lang="en-US" sz="32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35496"/>
            <a:ext cx="7772400" cy="5486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Dievs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ar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mums, 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lai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kur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ietu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mēs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Dievs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– man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blakus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neesmu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viens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endParaRPr lang="en-US" sz="32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35496"/>
            <a:ext cx="7772400" cy="5486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He-e-e-e-e-e-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(He-e-e-e-e-e-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)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Nebaidīšos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e-e-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Nebaidīšos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e-e-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O-o-o-o-o-o-o (O-o-o-o-o-o-o)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Neesmu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vie-ns (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Neesmu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vie-ns)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endParaRPr lang="en-US" sz="3200" i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35496"/>
            <a:ext cx="7772400" cy="5486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He-e-e-e-e-e-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(He-e-e-e-e-e-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)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Nebaidīšos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e-e-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Nebaidīšos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e-e-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O-o-o-o-o-o-o (O-o-o-o-o-o-o)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Neesmu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vie-ns (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Neesmu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vie-ns)</a:t>
            </a:r>
            <a:r>
              <a:rPr lang="lv-LV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3200" dirty="0" smtClean="0">
                <a:latin typeface="Arial" pitchFamily="34" charset="0"/>
                <a:cs typeface="Arial" pitchFamily="34" charset="0"/>
              </a:rPr>
            </a:br>
            <a:endParaRPr lang="en-US" sz="3200" i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04 I  Wont Be Afrai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04 I  Wont Be Afraid</Template>
  <TotalTime>12</TotalTime>
  <Words>30</Words>
  <Application>Microsoft Office PowerPoint</Application>
  <PresentationFormat>On-screen Show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04 I  Wont Be Afraid</vt:lpstr>
      <vt:lpstr>Slide 1</vt:lpstr>
      <vt:lpstr> Reizēm tās domas, ko es domāju, Liek ceļos sajust vājumu, O-o, O-o  </vt:lpstr>
      <vt:lpstr>Prāts nekad uz vietas nestāv rāms. Kas tur zem gultas  paslēpies? O-o, O-o </vt:lpstr>
      <vt:lpstr>He-e-e-e-e-e-ei (He-e-e-e-e-e-ei ) Nebaidīšos e-e-es (Nebaidīšos e-e-es) O-o-o-o-o-o-o (O-o-o-o-o-o-o) Neesmu es vie-ns (Neesmu es vie-ns) </vt:lpstr>
      <vt:lpstr> Kādēļ man būtu jābīstas? Dievs ir blakus, Viņš ir te. O-o, O-o Kas gan mani nobiedēs? Dievs visas bailes izkliedēs. O-o, O-o. </vt:lpstr>
      <vt:lpstr>He-e-e-e-e-e-ei (He-e-e-e-e-e-ei ) Nebaidīšos e-e-es (Nebaidīšos e-e-es) O-o-o-o-o-o-o (O-o-o-o-o-o-o) Neesmu es vie-ns (Neesmu es vie-ns) </vt:lpstr>
      <vt:lpstr> Dievs ir ar mums,  lai kur ietu mēs. Dievs – man blakus,  neesmu es viens.   </vt:lpstr>
      <vt:lpstr>Dievs ir ar mums,  lai kur ietu mēs. Dievs – man blakus,  neesmu es viens. </vt:lpstr>
      <vt:lpstr>He-e-e-e-e-e-ei (He-e-e-e-e-e-ei ) Nebaidīšos e-e-es (Nebaidīšos e-e-es) O-o-o-o-o-o-o (O-o-o-o-o-o-o) Neesmu es vie-ns (Neesmu es vie-ns) </vt:lpstr>
      <vt:lpstr>He-e-e-e-e-e-ei (He-e-e-e-e-e-ei ) Nebaidīšos e-e-es (Nebaidīšos e-e-es) O-o-o-o-o-o-o (O-o-o-o-o-o-o) Neesmu es vie-ns (Neesmu es vie-ns) </vt:lpstr>
    </vt:vector>
  </TitlesOfParts>
  <Company>Goldfish_92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</cp:revision>
  <cp:lastPrinted>2015-08-03T16:20:32Z</cp:lastPrinted>
  <dcterms:created xsi:type="dcterms:W3CDTF">2016-03-11T18:21:01Z</dcterms:created>
  <dcterms:modified xsi:type="dcterms:W3CDTF">2016-03-11T18:33:27Z</dcterms:modified>
</cp:coreProperties>
</file>