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Rediģēt šablona apakšvirsraksta stilu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44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60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069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365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354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962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95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96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707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430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3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EDE80-9EB0-46FE-9138-73A769F59815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5C66C-6C06-4EFF-AF03-A19C96B084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965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026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/>
          </p:cNvSpPr>
          <p:nvPr/>
        </p:nvSpPr>
        <p:spPr bwMode="auto">
          <a:xfrm>
            <a:off x="2120900" y="2235200"/>
            <a:ext cx="7899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algn="ctr">
              <a:spcBef>
                <a:spcPts val="800"/>
              </a:spcBef>
              <a:defRPr sz="32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1pPr>
            <a:lvl2pPr marL="742950" indent="-285750" algn="ctr">
              <a:spcBef>
                <a:spcPts val="700"/>
              </a:spcBef>
              <a:defRPr sz="28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2pPr>
            <a:lvl3pPr marL="1143000" indent="-228600" algn="ctr">
              <a:spcBef>
                <a:spcPts val="600"/>
              </a:spcBef>
              <a:defRPr sz="24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3pPr>
            <a:lvl4pPr marL="16002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4pPr>
            <a:lvl5pPr marL="20574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 sz="6400" dirty="0" err="1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</a:t>
            </a:r>
            <a:r>
              <a:rPr lang="en-US" altLang="en-US" sz="6400" dirty="0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 </a:t>
            </a:r>
            <a:r>
              <a:rPr lang="en-US" altLang="en-US" sz="6400" dirty="0" err="1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esi</a:t>
            </a:r>
            <a:endParaRPr lang="en-US" altLang="en-US" sz="6400" dirty="0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4178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/>
          <p:cNvSpPr>
            <a:spLocks/>
          </p:cNvSpPr>
          <p:nvPr/>
        </p:nvSpPr>
        <p:spPr bwMode="auto">
          <a:xfrm>
            <a:off x="2120900" y="1409700"/>
            <a:ext cx="79375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algn="ctr">
              <a:spcBef>
                <a:spcPts val="800"/>
              </a:spcBef>
              <a:defRPr sz="32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1pPr>
            <a:lvl2pPr marL="742950" indent="-285750" algn="ctr">
              <a:spcBef>
                <a:spcPts val="700"/>
              </a:spcBef>
              <a:defRPr sz="28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2pPr>
            <a:lvl3pPr marL="1143000" indent="-228600" algn="ctr">
              <a:spcBef>
                <a:spcPts val="600"/>
              </a:spcBef>
              <a:defRPr sz="24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3pPr>
            <a:lvl4pPr marL="16002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4pPr>
            <a:lvl5pPr marL="20574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Nobijušies reiz bijām mēs,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Maldījāmies tuksnesī,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Tomēr Taviem vārdiem ticējām.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Tava roka mūs izglābtu,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Tumsā ceļu Tu rādītu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Taviem vārdiem ticējām.</a:t>
            </a:r>
          </a:p>
        </p:txBody>
      </p:sp>
    </p:spTree>
    <p:extLst>
      <p:ext uri="{BB962C8B-B14F-4D97-AF65-F5344CB8AC3E}">
        <p14:creationId xmlns:p14="http://schemas.microsoft.com/office/powerpoint/2010/main" val="3935960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/>
          </p:cNvSpPr>
          <p:nvPr/>
        </p:nvSpPr>
        <p:spPr bwMode="auto">
          <a:xfrm>
            <a:off x="2235200" y="1066800"/>
            <a:ext cx="77089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algn="ctr">
              <a:spcBef>
                <a:spcPts val="800"/>
              </a:spcBef>
              <a:defRPr sz="32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1pPr>
            <a:lvl2pPr marL="742950" indent="-285750" algn="ctr">
              <a:spcBef>
                <a:spcPts val="700"/>
              </a:spcBef>
              <a:defRPr sz="28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2pPr>
            <a:lvl3pPr marL="1143000" indent="-228600" algn="ctr">
              <a:spcBef>
                <a:spcPts val="600"/>
              </a:spcBef>
              <a:defRPr sz="24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3pPr>
            <a:lvl4pPr marL="16002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4pPr>
            <a:lvl5pPr marL="20574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 esi mums klints uz kuras stāvam,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Tu - pestīšana mūsu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Nekad mūžā neatstāsi mūs.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 Dievs, kurš izglābj savus bērnus,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Tas, kurš vienmēr bijis ar mums,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Visa Kungs no laiku sākuma,Tu Dievs!</a:t>
            </a:r>
          </a:p>
        </p:txBody>
      </p:sp>
    </p:spTree>
    <p:extLst>
      <p:ext uri="{BB962C8B-B14F-4D97-AF65-F5344CB8AC3E}">
        <p14:creationId xmlns:p14="http://schemas.microsoft.com/office/powerpoint/2010/main" val="40108632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/>
          <p:cNvSpPr>
            <a:spLocks/>
          </p:cNvSpPr>
          <p:nvPr/>
        </p:nvSpPr>
        <p:spPr bwMode="auto">
          <a:xfrm>
            <a:off x="2438400" y="1600200"/>
            <a:ext cx="6794500" cy="402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algn="ctr">
              <a:spcBef>
                <a:spcPts val="800"/>
              </a:spcBef>
              <a:defRPr sz="32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1pPr>
            <a:lvl2pPr marL="742950" indent="-285750" algn="ctr">
              <a:spcBef>
                <a:spcPts val="700"/>
              </a:spcBef>
              <a:defRPr sz="28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2pPr>
            <a:lvl3pPr marL="1143000" indent="-228600" algn="ctr">
              <a:spcBef>
                <a:spcPts val="600"/>
              </a:spcBef>
              <a:defRPr sz="24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3pPr>
            <a:lvl4pPr marL="16002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4pPr>
            <a:lvl5pPr marL="20574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 biji ar mums ciešanās,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Katrā priekā, grūtībās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Taviem vārdiem ticējām.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Cerību mums rādīji,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Uzticību dāvāji,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Taviem vārdiem ticējām</a:t>
            </a:r>
          </a:p>
        </p:txBody>
      </p:sp>
    </p:spTree>
    <p:extLst>
      <p:ext uri="{BB962C8B-B14F-4D97-AF65-F5344CB8AC3E}">
        <p14:creationId xmlns:p14="http://schemas.microsoft.com/office/powerpoint/2010/main" val="3002361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/>
          </p:cNvSpPr>
          <p:nvPr/>
        </p:nvSpPr>
        <p:spPr bwMode="auto">
          <a:xfrm>
            <a:off x="2235200" y="1066800"/>
            <a:ext cx="77089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algn="ctr">
              <a:spcBef>
                <a:spcPts val="800"/>
              </a:spcBef>
              <a:defRPr sz="32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1pPr>
            <a:lvl2pPr marL="742950" indent="-285750" algn="ctr">
              <a:spcBef>
                <a:spcPts val="700"/>
              </a:spcBef>
              <a:defRPr sz="28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2pPr>
            <a:lvl3pPr marL="1143000" indent="-228600" algn="ctr">
              <a:spcBef>
                <a:spcPts val="600"/>
              </a:spcBef>
              <a:defRPr sz="24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3pPr>
            <a:lvl4pPr marL="16002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4pPr>
            <a:lvl5pPr marL="20574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 esi mums klints uz kuras stāvam,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Tu - pestīšana mūsu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Nekad mūžā neatstāsi mūs.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 Dievs, kurš izglābj savus bērnus,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Tas, kurš vienmēr bijis ar mums,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Visa Kungs no laiku sākuma,Tu Dievs!</a:t>
            </a:r>
          </a:p>
        </p:txBody>
      </p:sp>
    </p:spTree>
    <p:extLst>
      <p:ext uri="{BB962C8B-B14F-4D97-AF65-F5344CB8AC3E}">
        <p14:creationId xmlns:p14="http://schemas.microsoft.com/office/powerpoint/2010/main" val="17039064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>
            <a:spLocks/>
          </p:cNvSpPr>
          <p:nvPr/>
        </p:nvSpPr>
        <p:spPr bwMode="auto">
          <a:xfrm>
            <a:off x="2235200" y="1066800"/>
            <a:ext cx="77089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38100" tIns="38100" rIns="38100" bIns="38100"/>
          <a:lstStyle>
            <a:lvl1pPr algn="ctr">
              <a:spcBef>
                <a:spcPts val="800"/>
              </a:spcBef>
              <a:defRPr sz="32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1pPr>
            <a:lvl2pPr marL="742950" indent="-285750" algn="ctr">
              <a:spcBef>
                <a:spcPts val="700"/>
              </a:spcBef>
              <a:defRPr sz="28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2pPr>
            <a:lvl3pPr marL="1143000" indent="-228600" algn="ctr">
              <a:spcBef>
                <a:spcPts val="600"/>
              </a:spcBef>
              <a:defRPr sz="24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3pPr>
            <a:lvl4pPr marL="16002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4pPr>
            <a:lvl5pPr marL="2057400" indent="-228600" algn="ctr">
              <a:spcBef>
                <a:spcPts val="500"/>
              </a:spcBef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ts val="500"/>
              </a:spcBef>
              <a:spcAft>
                <a:spcPct val="0"/>
              </a:spcAft>
              <a:defRPr sz="2000">
                <a:solidFill>
                  <a:srgbClr val="878787"/>
                </a:solidFill>
                <a:latin typeface="Arial" panose="020B0604020202020204" pitchFamily="34" charset="0"/>
                <a:ea typeface="ヒラギノ角ゴ ProN W3" charset="0"/>
                <a:cs typeface="ヒラギノ角ゴ ProN W3" charset="0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 esi mums klints uz kuras stāvam,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Tu - pestīšana mūsu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Nekad mūžā neatstāsi mūs.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Tu Dievs, kurš izglābj savus bērnus,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Un Tas, kurš vienmēr bijis ar mums,</a:t>
            </a:r>
            <a:endParaRPr lang="lv-LV" altLang="en-US">
              <a:solidFill>
                <a:schemeClr val="tx1"/>
              </a:solidFill>
              <a:latin typeface="Arial Bold" panose="020B0704020202020204" pitchFamily="34" charset="0"/>
              <a:cs typeface="Arial Bold" panose="020B0704020202020204" pitchFamily="34" charset="0"/>
              <a:sym typeface="Arial Bold" panose="020B070402020202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en-US">
                <a:solidFill>
                  <a:schemeClr val="tx1"/>
                </a:solidFill>
                <a:latin typeface="Arial Bold" panose="020B0704020202020204" pitchFamily="34" charset="0"/>
                <a:cs typeface="Arial Bold" panose="020B0704020202020204" pitchFamily="34" charset="0"/>
                <a:sym typeface="Arial Bold" panose="020B0704020202020204" pitchFamily="34" charset="0"/>
              </a:rPr>
              <a:t>Visa Kungs no laiku sākuma,Tu Dievs, Tu Dievs, Tu Dievs!</a:t>
            </a:r>
          </a:p>
        </p:txBody>
      </p:sp>
    </p:spTree>
    <p:extLst>
      <p:ext uri="{BB962C8B-B14F-4D97-AF65-F5344CB8AC3E}">
        <p14:creationId xmlns:p14="http://schemas.microsoft.com/office/powerpoint/2010/main" val="4113549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2536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</Words>
  <Application>Microsoft Office PowerPoint</Application>
  <PresentationFormat>Platekrāna</PresentationFormat>
  <Paragraphs>31</Paragraphs>
  <Slides>8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5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8</vt:i4>
      </vt:variant>
    </vt:vector>
  </HeadingPairs>
  <TitlesOfParts>
    <vt:vector size="14" baseType="lpstr">
      <vt:lpstr>Arial</vt:lpstr>
      <vt:lpstr>Arial Bold</vt:lpstr>
      <vt:lpstr>Calibri</vt:lpstr>
      <vt:lpstr>Calibri Light</vt:lpstr>
      <vt:lpstr>ヒラギノ角ゴ ProN W3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Windows User</dc:creator>
  <cp:lastModifiedBy>Windows User</cp:lastModifiedBy>
  <cp:revision>1</cp:revision>
  <dcterms:created xsi:type="dcterms:W3CDTF">2022-01-06T10:54:34Z</dcterms:created>
  <dcterms:modified xsi:type="dcterms:W3CDTF">2022-01-06T10:54:46Z</dcterms:modified>
</cp:coreProperties>
</file>