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8" r:id="rId3"/>
    <p:sldId id="257" r:id="rId4"/>
    <p:sldId id="264" r:id="rId5"/>
    <p:sldId id="258" r:id="rId6"/>
    <p:sldId id="265" r:id="rId7"/>
    <p:sldId id="259"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9" d="100"/>
          <a:sy n="69" d="100"/>
        </p:scale>
        <p:origin x="-540"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557AC48-02CA-D142-84EC-46EA71C38157}" type="datetimeFigureOut">
              <a:rPr lang="en-US" smtClean="0"/>
              <a:pPr/>
              <a:t>11/1/2016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217013-A4BF-D841-AFFF-115ABFB6A6D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57AC48-02CA-D142-84EC-46EA71C38157}" type="datetimeFigureOut">
              <a:rPr lang="en-US" smtClean="0"/>
              <a:pPr/>
              <a:t>11/1/2016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217013-A4BF-D841-AFFF-115ABFB6A6D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57AC48-02CA-D142-84EC-46EA71C38157}" type="datetimeFigureOut">
              <a:rPr lang="en-US" smtClean="0"/>
              <a:pPr/>
              <a:t>11/1/2016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217013-A4BF-D841-AFFF-115ABFB6A6D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557AC48-02CA-D142-84EC-46EA71C38157}" type="datetimeFigureOut">
              <a:rPr lang="en-US" smtClean="0"/>
              <a:pPr/>
              <a:t>11/1/2016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217013-A4BF-D841-AFFF-115ABFB6A6D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557AC48-02CA-D142-84EC-46EA71C38157}" type="datetimeFigureOut">
              <a:rPr lang="en-US" smtClean="0"/>
              <a:pPr/>
              <a:t>11/1/2016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0217013-A4BF-D841-AFFF-115ABFB6A6D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557AC48-02CA-D142-84EC-46EA71C38157}" type="datetimeFigureOut">
              <a:rPr lang="en-US" smtClean="0"/>
              <a:pPr/>
              <a:t>11/1/2016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0217013-A4BF-D841-AFFF-115ABFB6A6D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57AC48-02CA-D142-84EC-46EA71C38157}" type="datetimeFigureOut">
              <a:rPr lang="en-US" smtClean="0"/>
              <a:pPr/>
              <a:t>11/1/2016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0217013-A4BF-D841-AFFF-115ABFB6A6D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57AC48-02CA-D142-84EC-46EA71C38157}" type="datetimeFigureOut">
              <a:rPr lang="en-US" smtClean="0"/>
              <a:pPr/>
              <a:t>11/1/2016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217013-A4BF-D841-AFFF-115ABFB6A6D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57AC48-02CA-D142-84EC-46EA71C38157}" type="datetimeFigureOut">
              <a:rPr lang="en-US" smtClean="0"/>
              <a:pPr/>
              <a:t>11/1/2016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217013-A4BF-D841-AFFF-115ABFB6A6D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57AC48-02CA-D142-84EC-46EA71C38157}" type="datetimeFigureOut">
              <a:rPr lang="en-US" smtClean="0"/>
              <a:pPr/>
              <a:t>11/1/2016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217013-A4BF-D841-AFFF-115ABFB6A6D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57AC48-02CA-D142-84EC-46EA71C38157}" type="datetimeFigureOut">
              <a:rPr lang="en-US" smtClean="0"/>
              <a:pPr/>
              <a:t>11/1/2016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217013-A4BF-D841-AFFF-115ABFB6A6D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57AC48-02CA-D142-84EC-46EA71C38157}" type="datetimeFigureOut">
              <a:rPr lang="en-US" smtClean="0"/>
              <a:pPr/>
              <a:t>11/1/2016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217013-A4BF-D841-AFFF-115ABFB6A6D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53116" y="2886299"/>
            <a:ext cx="6708055" cy="646331"/>
          </a:xfrm>
          <a:prstGeom prst="rect">
            <a:avLst/>
          </a:prstGeom>
          <a:noFill/>
        </p:spPr>
        <p:txBody>
          <a:bodyPr wrap="none" rtlCol="0">
            <a:spAutoFit/>
          </a:bodyPr>
          <a:lstStyle/>
          <a:p>
            <a:r>
              <a:rPr lang="lv-LV" sz="3600" b="1" dirty="0" smtClean="0">
                <a:latin typeface="Arial" pitchFamily="34" charset="0"/>
                <a:cs typeface="Arial" pitchFamily="34" charset="0"/>
              </a:rPr>
              <a:t>Vi</a:t>
            </a:r>
            <a:r>
              <a:rPr lang="lv-LV" sz="3600" b="1" dirty="0" smtClean="0">
                <a:latin typeface="Arial" pitchFamily="34" charset="0"/>
                <a:cs typeface="Arial" pitchFamily="34" charset="0"/>
              </a:rPr>
              <a:t>ņš ir labs, priekos bēdās ar’</a:t>
            </a:r>
            <a:endParaRPr lang="lv-LV" sz="3600" b="1" dirty="0">
              <a:latin typeface="Arial" pitchFamily="34" charset="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68581" y="1676400"/>
            <a:ext cx="6331527" cy="3323987"/>
          </a:xfrm>
          <a:prstGeom prst="rect">
            <a:avLst/>
          </a:prstGeom>
        </p:spPr>
        <p:txBody>
          <a:bodyPr wrap="square">
            <a:spAutoFit/>
          </a:bodyPr>
          <a:lstStyle/>
          <a:p>
            <a:pPr algn="ctr">
              <a:lnSpc>
                <a:spcPct val="150000"/>
              </a:lnSpc>
            </a:pPr>
            <a:r>
              <a:rPr lang="en-US" sz="2800" b="1" dirty="0" err="1" smtClean="0">
                <a:latin typeface="Arial" pitchFamily="34" charset="0"/>
                <a:cs typeface="Arial" pitchFamily="34" charset="0"/>
              </a:rPr>
              <a:t>Kalnu</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augstumos</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dziļu</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ielejās</a:t>
            </a:r>
            <a:r>
              <a:rPr lang="en-US" sz="2800" b="1" dirty="0" smtClean="0">
                <a:latin typeface="Arial" pitchFamily="34" charset="0"/>
                <a:cs typeface="Arial" pitchFamily="34" charset="0"/>
              </a:rPr>
              <a:t>,</a:t>
            </a:r>
            <a:endParaRPr lang="lv-LV" sz="2800" b="1" dirty="0" smtClean="0">
              <a:latin typeface="Arial" pitchFamily="34" charset="0"/>
              <a:cs typeface="Arial" pitchFamily="34" charset="0"/>
            </a:endParaRPr>
          </a:p>
          <a:p>
            <a:pPr algn="ctr">
              <a:lnSpc>
                <a:spcPct val="150000"/>
              </a:lnSpc>
            </a:pPr>
            <a:r>
              <a:rPr lang="en-US" sz="2800" b="1" dirty="0" err="1" smtClean="0">
                <a:latin typeface="Arial" pitchFamily="34" charset="0"/>
                <a:cs typeface="Arial" pitchFamily="34" charset="0"/>
              </a:rPr>
              <a:t>Dievs</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ir</a:t>
            </a:r>
            <a:r>
              <a:rPr lang="en-US" sz="2800" b="1" dirty="0" smtClean="0">
                <a:latin typeface="Arial" pitchFamily="34" charset="0"/>
                <a:cs typeface="Arial" pitchFamily="34" charset="0"/>
              </a:rPr>
              <a:t> labs, </a:t>
            </a:r>
            <a:r>
              <a:rPr lang="en-US" sz="2800" b="1" dirty="0" err="1" smtClean="0">
                <a:latin typeface="Arial" pitchFamily="34" charset="0"/>
                <a:cs typeface="Arial" pitchFamily="34" charset="0"/>
              </a:rPr>
              <a:t>lai</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kur</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ejam</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mēs</a:t>
            </a:r>
            <a:r>
              <a:rPr lang="en-US" sz="2800" b="1" dirty="0" smtClean="0">
                <a:latin typeface="Arial" pitchFamily="34" charset="0"/>
                <a:cs typeface="Arial" pitchFamily="34" charset="0"/>
              </a:rPr>
              <a:t>.</a:t>
            </a:r>
            <a:endParaRPr lang="lv-LV" sz="2800" b="1" dirty="0" smtClean="0">
              <a:latin typeface="Arial" pitchFamily="34" charset="0"/>
              <a:cs typeface="Arial" pitchFamily="34" charset="0"/>
            </a:endParaRPr>
          </a:p>
          <a:p>
            <a:pPr algn="ctr">
              <a:lnSpc>
                <a:spcPct val="150000"/>
              </a:lnSpc>
            </a:pPr>
            <a:r>
              <a:rPr lang="en-US" sz="2800" b="1" dirty="0" err="1" smtClean="0">
                <a:latin typeface="Arial" pitchFamily="34" charset="0"/>
                <a:cs typeface="Arial" pitchFamily="34" charset="0"/>
              </a:rPr>
              <a:t>Dienas</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gaišumā</a:t>
            </a:r>
            <a:r>
              <a:rPr lang="en-US" sz="2800" b="1" dirty="0" smtClean="0">
                <a:latin typeface="Arial" pitchFamily="34" charset="0"/>
                <a:cs typeface="Arial" pitchFamily="34" charset="0"/>
              </a:rPr>
              <a:t> un </a:t>
            </a:r>
            <a:r>
              <a:rPr lang="en-US" sz="2800" b="1" dirty="0" err="1" smtClean="0">
                <a:latin typeface="Arial" pitchFamily="34" charset="0"/>
                <a:cs typeface="Arial" pitchFamily="34" charset="0"/>
              </a:rPr>
              <a:t>nakts</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melnumā</a:t>
            </a:r>
            <a:endParaRPr lang="lv-LV" sz="2800" b="1" dirty="0" smtClean="0">
              <a:latin typeface="Arial" pitchFamily="34" charset="0"/>
              <a:cs typeface="Arial" pitchFamily="34" charset="0"/>
            </a:endParaRPr>
          </a:p>
          <a:p>
            <a:pPr algn="ctr">
              <a:lnSpc>
                <a:spcPct val="150000"/>
              </a:lnSpc>
            </a:pPr>
            <a:r>
              <a:rPr lang="en-US" sz="2800" b="1" dirty="0" err="1" smtClean="0">
                <a:latin typeface="Arial" pitchFamily="34" charset="0"/>
                <a:cs typeface="Arial" pitchFamily="34" charset="0"/>
              </a:rPr>
              <a:t>Dievs</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ir</a:t>
            </a:r>
            <a:r>
              <a:rPr lang="en-US" sz="2800" b="1" dirty="0" smtClean="0">
                <a:latin typeface="Arial" pitchFamily="34" charset="0"/>
                <a:cs typeface="Arial" pitchFamily="34" charset="0"/>
              </a:rPr>
              <a:t> labs </a:t>
            </a:r>
            <a:r>
              <a:rPr lang="en-US" sz="2800" b="1" dirty="0" err="1" smtClean="0">
                <a:latin typeface="Arial" pitchFamily="34" charset="0"/>
                <a:cs typeface="Arial" pitchFamily="34" charset="0"/>
              </a:rPr>
              <a:t>katru</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dien</a:t>
            </a:r>
            <a:r>
              <a:rPr lang="en-US" sz="2800" b="1" dirty="0" smtClean="0">
                <a:latin typeface="Arial" pitchFamily="34" charset="0"/>
                <a:cs typeface="Arial" pitchFamily="34" charset="0"/>
              </a:rPr>
              <a:t>’.</a:t>
            </a:r>
            <a:endParaRPr lang="lv-LV" sz="2800" b="1" dirty="0" smtClean="0">
              <a:latin typeface="Arial" pitchFamily="34" charset="0"/>
              <a:cs typeface="Arial" pitchFamily="34" charset="0"/>
            </a:endParaRPr>
          </a:p>
          <a:p>
            <a:pPr algn="ctr">
              <a:lnSpc>
                <a:spcPct val="150000"/>
              </a:lnSpc>
            </a:pPr>
            <a:r>
              <a:rPr lang="en-US" sz="2800" b="1" dirty="0" err="1" smtClean="0">
                <a:latin typeface="Arial" pitchFamily="34" charset="0"/>
                <a:cs typeface="Arial" pitchFamily="34" charset="0"/>
              </a:rPr>
              <a:t>Ooooo</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Dievs</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ir</a:t>
            </a:r>
            <a:r>
              <a:rPr lang="en-US" sz="2800" b="1" dirty="0" smtClean="0">
                <a:latin typeface="Arial" pitchFamily="34" charset="0"/>
                <a:cs typeface="Arial" pitchFamily="34" charset="0"/>
              </a:rPr>
              <a:t> labs, </a:t>
            </a:r>
            <a:r>
              <a:rPr lang="en-US" sz="2800" b="1" dirty="0" err="1" smtClean="0">
                <a:latin typeface="Arial" pitchFamily="34" charset="0"/>
                <a:cs typeface="Arial" pitchFamily="34" charset="0"/>
              </a:rPr>
              <a:t>ooooo</a:t>
            </a:r>
            <a:r>
              <a:rPr lang="en-US" sz="2800" b="1" dirty="0" smtClean="0">
                <a:latin typeface="Arial" pitchFamily="34" charset="0"/>
                <a:cs typeface="Arial" pitchFamily="34" charset="0"/>
              </a:rPr>
              <a:t>.</a:t>
            </a:r>
            <a:endParaRPr lang="lv-LV" sz="2800" b="1" dirty="0">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35496"/>
            <a:ext cx="7772400" cy="5486400"/>
          </a:xfrm>
        </p:spPr>
        <p:txBody>
          <a:bodyPr>
            <a:noAutofit/>
          </a:bodyPr>
          <a:lstStyle/>
          <a:p>
            <a:pPr>
              <a:lnSpc>
                <a:spcPct val="150000"/>
              </a:lnSpc>
            </a:pPr>
            <a:r>
              <a:rPr lang="en-US" sz="2800" b="1" dirty="0" err="1" smtClean="0">
                <a:latin typeface="Arial" pitchFamily="34" charset="0"/>
                <a:cs typeface="Arial" pitchFamily="34" charset="0"/>
              </a:rPr>
              <a:t>Sniega</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klajumos</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nezināmajā</a:t>
            </a:r>
            <a:r>
              <a:rPr lang="en-US" sz="2800" b="1" dirty="0" smtClean="0">
                <a:latin typeface="Arial" pitchFamily="34" charset="0"/>
                <a:cs typeface="Arial" pitchFamily="34" charset="0"/>
              </a:rPr>
              <a:t>,</a:t>
            </a:r>
            <a:r>
              <a:rPr lang="lv-LV" sz="2800" b="1" dirty="0" smtClean="0">
                <a:latin typeface="Arial" pitchFamily="34" charset="0"/>
                <a:cs typeface="Arial" pitchFamily="34" charset="0"/>
              </a:rPr>
              <a:t/>
            </a:r>
            <a:br>
              <a:rPr lang="lv-LV" sz="2800" b="1" dirty="0" smtClean="0">
                <a:latin typeface="Arial" pitchFamily="34" charset="0"/>
                <a:cs typeface="Arial" pitchFamily="34" charset="0"/>
              </a:rPr>
            </a:br>
            <a:r>
              <a:rPr lang="en-US" sz="2800" b="1" dirty="0" smtClean="0">
                <a:latin typeface="Arial" pitchFamily="34" charset="0"/>
                <a:cs typeface="Arial" pitchFamily="34" charset="0"/>
              </a:rPr>
              <a:t>Lai </a:t>
            </a:r>
            <a:r>
              <a:rPr lang="en-US" sz="2800" b="1" dirty="0" err="1" smtClean="0">
                <a:latin typeface="Arial" pitchFamily="34" charset="0"/>
                <a:cs typeface="Arial" pitchFamily="34" charset="0"/>
              </a:rPr>
              <a:t>kur</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ejam</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mēs</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Dievs</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ir</a:t>
            </a:r>
            <a:r>
              <a:rPr lang="en-US" sz="2800" b="1" dirty="0" smtClean="0">
                <a:latin typeface="Arial" pitchFamily="34" charset="0"/>
                <a:cs typeface="Arial" pitchFamily="34" charset="0"/>
              </a:rPr>
              <a:t> labs.</a:t>
            </a:r>
            <a:r>
              <a:rPr lang="lv-LV" sz="2800" b="1" dirty="0" smtClean="0">
                <a:latin typeface="Arial" pitchFamily="34" charset="0"/>
                <a:cs typeface="Arial" pitchFamily="34" charset="0"/>
              </a:rPr>
              <a:t/>
            </a:r>
            <a:br>
              <a:rPr lang="lv-LV" sz="2800" b="1" dirty="0" smtClean="0">
                <a:latin typeface="Arial" pitchFamily="34" charset="0"/>
                <a:cs typeface="Arial" pitchFamily="34" charset="0"/>
              </a:rPr>
            </a:br>
            <a:r>
              <a:rPr lang="en-US" sz="2800" b="1" dirty="0" err="1" smtClean="0">
                <a:latin typeface="Arial" pitchFamily="34" charset="0"/>
                <a:cs typeface="Arial" pitchFamily="34" charset="0"/>
              </a:rPr>
              <a:t>Arī</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grūtībās</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Viņš</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ceļu</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parādīs</a:t>
            </a:r>
            <a:r>
              <a:rPr lang="en-US" sz="2800" b="1" dirty="0" smtClean="0">
                <a:latin typeface="Arial" pitchFamily="34" charset="0"/>
                <a:cs typeface="Arial" pitchFamily="34" charset="0"/>
              </a:rPr>
              <a:t>,</a:t>
            </a:r>
            <a:r>
              <a:rPr lang="lv-LV" sz="2800" b="1" dirty="0" smtClean="0">
                <a:latin typeface="Arial" pitchFamily="34" charset="0"/>
                <a:cs typeface="Arial" pitchFamily="34" charset="0"/>
              </a:rPr>
              <a:t/>
            </a:r>
            <a:br>
              <a:rPr lang="lv-LV" sz="2800" b="1" dirty="0" smtClean="0">
                <a:latin typeface="Arial" pitchFamily="34" charset="0"/>
                <a:cs typeface="Arial" pitchFamily="34" charset="0"/>
              </a:rPr>
            </a:br>
            <a:r>
              <a:rPr lang="en-US" sz="2800" b="1" dirty="0" smtClean="0">
                <a:latin typeface="Arial" pitchFamily="34" charset="0"/>
                <a:cs typeface="Arial" pitchFamily="34" charset="0"/>
              </a:rPr>
              <a:t>Un </a:t>
            </a:r>
            <a:r>
              <a:rPr lang="en-US" sz="2800" b="1" dirty="0" err="1" smtClean="0">
                <a:latin typeface="Arial" pitchFamily="34" charset="0"/>
                <a:cs typeface="Arial" pitchFamily="34" charset="0"/>
              </a:rPr>
              <a:t>mēs</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sacīsim</a:t>
            </a:r>
            <a:r>
              <a:rPr lang="en-US" sz="2800" b="1" dirty="0" smtClean="0">
                <a:latin typeface="Arial" pitchFamily="34" charset="0"/>
                <a:cs typeface="Arial" pitchFamily="34" charset="0"/>
              </a:rPr>
              <a:t>, ka </a:t>
            </a:r>
            <a:r>
              <a:rPr lang="en-US" sz="2800" b="1" dirty="0" err="1" smtClean="0">
                <a:latin typeface="Arial" pitchFamily="34" charset="0"/>
                <a:cs typeface="Arial" pitchFamily="34" charset="0"/>
              </a:rPr>
              <a:t>Dievs</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ir</a:t>
            </a:r>
            <a:r>
              <a:rPr lang="en-US" sz="2800" b="1" dirty="0" smtClean="0">
                <a:latin typeface="Arial" pitchFamily="34" charset="0"/>
                <a:cs typeface="Arial" pitchFamily="34" charset="0"/>
              </a:rPr>
              <a:t> labs.</a:t>
            </a:r>
            <a:r>
              <a:rPr lang="lv-LV" sz="2800" b="1" dirty="0" smtClean="0">
                <a:latin typeface="Arial" pitchFamily="34" charset="0"/>
                <a:cs typeface="Arial" pitchFamily="34" charset="0"/>
              </a:rPr>
              <a:t/>
            </a:r>
            <a:br>
              <a:rPr lang="lv-LV" sz="2800" b="1" dirty="0" smtClean="0">
                <a:latin typeface="Arial" pitchFamily="34" charset="0"/>
                <a:cs typeface="Arial" pitchFamily="34" charset="0"/>
              </a:rPr>
            </a:br>
            <a:r>
              <a:rPr lang="en-US" sz="2800" b="1" dirty="0" err="1" smtClean="0">
                <a:latin typeface="Arial" pitchFamily="34" charset="0"/>
                <a:cs typeface="Arial" pitchFamily="34" charset="0"/>
              </a:rPr>
              <a:t>Ooooo</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Dievs</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ir</a:t>
            </a:r>
            <a:r>
              <a:rPr lang="en-US" sz="2800" b="1" dirty="0" smtClean="0">
                <a:latin typeface="Arial" pitchFamily="34" charset="0"/>
                <a:cs typeface="Arial" pitchFamily="34" charset="0"/>
              </a:rPr>
              <a:t> labs, </a:t>
            </a:r>
            <a:r>
              <a:rPr lang="en-US" sz="2800" b="1" dirty="0" err="1" smtClean="0">
                <a:latin typeface="Arial" pitchFamily="34" charset="0"/>
                <a:cs typeface="Arial" pitchFamily="34" charset="0"/>
              </a:rPr>
              <a:t>ooooo</a:t>
            </a:r>
            <a:r>
              <a:rPr lang="en-US" sz="2800" b="1" dirty="0" smtClean="0">
                <a:latin typeface="Arial" pitchFamily="34" charset="0"/>
                <a:cs typeface="Arial" pitchFamily="34" charset="0"/>
              </a:rPr>
              <a:t>.</a:t>
            </a:r>
            <a:r>
              <a:rPr lang="lv-LV" sz="2400" b="1" dirty="0" smtClean="0">
                <a:latin typeface="Arial" pitchFamily="34" charset="0"/>
                <a:cs typeface="Arial" pitchFamily="34" charset="0"/>
              </a:rPr>
              <a:t/>
            </a:r>
            <a:br>
              <a:rPr lang="lv-LV" sz="2400" b="1" dirty="0" smtClean="0">
                <a:latin typeface="Arial" pitchFamily="34" charset="0"/>
                <a:cs typeface="Arial" pitchFamily="34" charset="0"/>
              </a:rPr>
            </a:br>
            <a:endParaRPr lang="en-US" sz="2400" b="1" dirty="0">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35496"/>
            <a:ext cx="7772400" cy="5486400"/>
          </a:xfrm>
        </p:spPr>
        <p:txBody>
          <a:bodyPr>
            <a:noAutofit/>
          </a:bodyPr>
          <a:lstStyle/>
          <a:p>
            <a:pPr>
              <a:lnSpc>
                <a:spcPct val="150000"/>
              </a:lnSpc>
            </a:pPr>
            <a:r>
              <a:rPr lang="en-US" sz="3200" b="1" dirty="0" err="1" smtClean="0">
                <a:latin typeface="Arial" pitchFamily="34" charset="0"/>
                <a:cs typeface="Arial" pitchFamily="34" charset="0"/>
              </a:rPr>
              <a:t>Kalnu</a:t>
            </a:r>
            <a:r>
              <a:rPr lang="en-US" sz="3200" b="1" dirty="0" smtClean="0">
                <a:latin typeface="Arial" pitchFamily="34" charset="0"/>
                <a:cs typeface="Arial" pitchFamily="34" charset="0"/>
              </a:rPr>
              <a:t> </a:t>
            </a:r>
            <a:r>
              <a:rPr lang="en-US" sz="3200" b="1" dirty="0" err="1" smtClean="0">
                <a:latin typeface="Arial" pitchFamily="34" charset="0"/>
                <a:cs typeface="Arial" pitchFamily="34" charset="0"/>
              </a:rPr>
              <a:t>augstumos</a:t>
            </a:r>
            <a:r>
              <a:rPr lang="en-US" sz="3200" b="1" dirty="0" smtClean="0">
                <a:latin typeface="Arial" pitchFamily="34" charset="0"/>
                <a:cs typeface="Arial" pitchFamily="34" charset="0"/>
              </a:rPr>
              <a:t>, </a:t>
            </a:r>
            <a:r>
              <a:rPr lang="en-US" sz="3200" b="1" dirty="0" err="1" smtClean="0">
                <a:latin typeface="Arial" pitchFamily="34" charset="0"/>
                <a:cs typeface="Arial" pitchFamily="34" charset="0"/>
              </a:rPr>
              <a:t>dziļu</a:t>
            </a:r>
            <a:r>
              <a:rPr lang="en-US" sz="3200" b="1" dirty="0" smtClean="0">
                <a:latin typeface="Arial" pitchFamily="34" charset="0"/>
                <a:cs typeface="Arial" pitchFamily="34" charset="0"/>
              </a:rPr>
              <a:t> </a:t>
            </a:r>
            <a:r>
              <a:rPr lang="en-US" sz="3200" b="1" dirty="0" err="1" smtClean="0">
                <a:latin typeface="Arial" pitchFamily="34" charset="0"/>
                <a:cs typeface="Arial" pitchFamily="34" charset="0"/>
              </a:rPr>
              <a:t>ielejās</a:t>
            </a:r>
            <a:r>
              <a:rPr lang="en-US" sz="3200" b="1" dirty="0" smtClean="0">
                <a:latin typeface="Arial" pitchFamily="34" charset="0"/>
                <a:cs typeface="Arial" pitchFamily="34" charset="0"/>
              </a:rPr>
              <a:t>,</a:t>
            </a:r>
            <a:r>
              <a:rPr lang="lv-LV" sz="3200" b="1" dirty="0" smtClean="0">
                <a:latin typeface="Arial" pitchFamily="34" charset="0"/>
                <a:cs typeface="Arial" pitchFamily="34" charset="0"/>
              </a:rPr>
              <a:t/>
            </a:r>
            <a:br>
              <a:rPr lang="lv-LV" sz="3200" b="1" dirty="0" smtClean="0">
                <a:latin typeface="Arial" pitchFamily="34" charset="0"/>
                <a:cs typeface="Arial" pitchFamily="34" charset="0"/>
              </a:rPr>
            </a:br>
            <a:r>
              <a:rPr lang="en-US" sz="3200" b="1" dirty="0" err="1" smtClean="0">
                <a:latin typeface="Arial" pitchFamily="34" charset="0"/>
                <a:cs typeface="Arial" pitchFamily="34" charset="0"/>
              </a:rPr>
              <a:t>Dievs</a:t>
            </a:r>
            <a:r>
              <a:rPr lang="en-US" sz="3200" b="1" dirty="0" smtClean="0">
                <a:latin typeface="Arial" pitchFamily="34" charset="0"/>
                <a:cs typeface="Arial" pitchFamily="34" charset="0"/>
              </a:rPr>
              <a:t> </a:t>
            </a:r>
            <a:r>
              <a:rPr lang="en-US" sz="3200" b="1" dirty="0" err="1" smtClean="0">
                <a:latin typeface="Arial" pitchFamily="34" charset="0"/>
                <a:cs typeface="Arial" pitchFamily="34" charset="0"/>
              </a:rPr>
              <a:t>ir</a:t>
            </a:r>
            <a:r>
              <a:rPr lang="en-US" sz="3200" b="1" dirty="0" smtClean="0">
                <a:latin typeface="Arial" pitchFamily="34" charset="0"/>
                <a:cs typeface="Arial" pitchFamily="34" charset="0"/>
              </a:rPr>
              <a:t> labs, </a:t>
            </a:r>
            <a:r>
              <a:rPr lang="en-US" sz="3200" b="1" dirty="0" err="1" smtClean="0">
                <a:latin typeface="Arial" pitchFamily="34" charset="0"/>
                <a:cs typeface="Arial" pitchFamily="34" charset="0"/>
              </a:rPr>
              <a:t>lai</a:t>
            </a:r>
            <a:r>
              <a:rPr lang="en-US" sz="3200" b="1" dirty="0" smtClean="0">
                <a:latin typeface="Arial" pitchFamily="34" charset="0"/>
                <a:cs typeface="Arial" pitchFamily="34" charset="0"/>
              </a:rPr>
              <a:t> </a:t>
            </a:r>
            <a:r>
              <a:rPr lang="en-US" sz="3200" b="1" dirty="0" err="1" smtClean="0">
                <a:latin typeface="Arial" pitchFamily="34" charset="0"/>
                <a:cs typeface="Arial" pitchFamily="34" charset="0"/>
              </a:rPr>
              <a:t>kur</a:t>
            </a:r>
            <a:r>
              <a:rPr lang="en-US" sz="3200" b="1" dirty="0" smtClean="0">
                <a:latin typeface="Arial" pitchFamily="34" charset="0"/>
                <a:cs typeface="Arial" pitchFamily="34" charset="0"/>
              </a:rPr>
              <a:t> </a:t>
            </a:r>
            <a:r>
              <a:rPr lang="en-US" sz="3200" b="1" dirty="0" err="1" smtClean="0">
                <a:latin typeface="Arial" pitchFamily="34" charset="0"/>
                <a:cs typeface="Arial" pitchFamily="34" charset="0"/>
              </a:rPr>
              <a:t>ejam</a:t>
            </a:r>
            <a:r>
              <a:rPr lang="en-US" sz="3200" b="1" dirty="0" smtClean="0">
                <a:latin typeface="Arial" pitchFamily="34" charset="0"/>
                <a:cs typeface="Arial" pitchFamily="34" charset="0"/>
              </a:rPr>
              <a:t> </a:t>
            </a:r>
            <a:r>
              <a:rPr lang="en-US" sz="3200" b="1" dirty="0" err="1" smtClean="0">
                <a:latin typeface="Arial" pitchFamily="34" charset="0"/>
                <a:cs typeface="Arial" pitchFamily="34" charset="0"/>
              </a:rPr>
              <a:t>mēs</a:t>
            </a:r>
            <a:r>
              <a:rPr lang="en-US" sz="3200" b="1" dirty="0" smtClean="0">
                <a:latin typeface="Arial" pitchFamily="34" charset="0"/>
                <a:cs typeface="Arial" pitchFamily="34" charset="0"/>
              </a:rPr>
              <a:t>.</a:t>
            </a:r>
            <a:r>
              <a:rPr lang="lv-LV" sz="3200" b="1" dirty="0" smtClean="0">
                <a:latin typeface="Arial" pitchFamily="34" charset="0"/>
                <a:cs typeface="Arial" pitchFamily="34" charset="0"/>
              </a:rPr>
              <a:t/>
            </a:r>
            <a:br>
              <a:rPr lang="lv-LV" sz="3200" b="1" dirty="0" smtClean="0">
                <a:latin typeface="Arial" pitchFamily="34" charset="0"/>
                <a:cs typeface="Arial" pitchFamily="34" charset="0"/>
              </a:rPr>
            </a:br>
            <a:r>
              <a:rPr lang="en-US" sz="3200" b="1" dirty="0" err="1" smtClean="0">
                <a:latin typeface="Arial" pitchFamily="34" charset="0"/>
                <a:cs typeface="Arial" pitchFamily="34" charset="0"/>
              </a:rPr>
              <a:t>Dienas</a:t>
            </a:r>
            <a:r>
              <a:rPr lang="en-US" sz="3200" b="1" dirty="0" smtClean="0">
                <a:latin typeface="Arial" pitchFamily="34" charset="0"/>
                <a:cs typeface="Arial" pitchFamily="34" charset="0"/>
              </a:rPr>
              <a:t> </a:t>
            </a:r>
            <a:r>
              <a:rPr lang="en-US" sz="3200" b="1" dirty="0" err="1" smtClean="0">
                <a:latin typeface="Arial" pitchFamily="34" charset="0"/>
                <a:cs typeface="Arial" pitchFamily="34" charset="0"/>
              </a:rPr>
              <a:t>gaišumā</a:t>
            </a:r>
            <a:r>
              <a:rPr lang="en-US" sz="3200" b="1" dirty="0" smtClean="0">
                <a:latin typeface="Arial" pitchFamily="34" charset="0"/>
                <a:cs typeface="Arial" pitchFamily="34" charset="0"/>
              </a:rPr>
              <a:t> un </a:t>
            </a:r>
            <a:r>
              <a:rPr lang="en-US" sz="3200" b="1" dirty="0" err="1" smtClean="0">
                <a:latin typeface="Arial" pitchFamily="34" charset="0"/>
                <a:cs typeface="Arial" pitchFamily="34" charset="0"/>
              </a:rPr>
              <a:t>nakts</a:t>
            </a:r>
            <a:r>
              <a:rPr lang="en-US" sz="3200" b="1" dirty="0" smtClean="0">
                <a:latin typeface="Arial" pitchFamily="34" charset="0"/>
                <a:cs typeface="Arial" pitchFamily="34" charset="0"/>
              </a:rPr>
              <a:t> </a:t>
            </a:r>
            <a:r>
              <a:rPr lang="en-US" sz="3200" b="1" dirty="0" err="1" smtClean="0">
                <a:latin typeface="Arial" pitchFamily="34" charset="0"/>
                <a:cs typeface="Arial" pitchFamily="34" charset="0"/>
              </a:rPr>
              <a:t>melnumā</a:t>
            </a:r>
            <a:r>
              <a:rPr lang="lv-LV" sz="3200" b="1" dirty="0" smtClean="0">
                <a:latin typeface="Arial" pitchFamily="34" charset="0"/>
                <a:cs typeface="Arial" pitchFamily="34" charset="0"/>
              </a:rPr>
              <a:t/>
            </a:r>
            <a:br>
              <a:rPr lang="lv-LV" sz="3200" b="1" dirty="0" smtClean="0">
                <a:latin typeface="Arial" pitchFamily="34" charset="0"/>
                <a:cs typeface="Arial" pitchFamily="34" charset="0"/>
              </a:rPr>
            </a:br>
            <a:r>
              <a:rPr lang="en-US" sz="3200" b="1" dirty="0" err="1" smtClean="0">
                <a:latin typeface="Arial" pitchFamily="34" charset="0"/>
                <a:cs typeface="Arial" pitchFamily="34" charset="0"/>
              </a:rPr>
              <a:t>Dievs</a:t>
            </a:r>
            <a:r>
              <a:rPr lang="en-US" sz="3200" b="1" dirty="0" smtClean="0">
                <a:latin typeface="Arial" pitchFamily="34" charset="0"/>
                <a:cs typeface="Arial" pitchFamily="34" charset="0"/>
              </a:rPr>
              <a:t> </a:t>
            </a:r>
            <a:r>
              <a:rPr lang="en-US" sz="3200" b="1" dirty="0" err="1" smtClean="0">
                <a:latin typeface="Arial" pitchFamily="34" charset="0"/>
                <a:cs typeface="Arial" pitchFamily="34" charset="0"/>
              </a:rPr>
              <a:t>ir</a:t>
            </a:r>
            <a:r>
              <a:rPr lang="en-US" sz="3200" b="1" dirty="0" smtClean="0">
                <a:latin typeface="Arial" pitchFamily="34" charset="0"/>
                <a:cs typeface="Arial" pitchFamily="34" charset="0"/>
              </a:rPr>
              <a:t> labs </a:t>
            </a:r>
            <a:r>
              <a:rPr lang="en-US" sz="3200" b="1" dirty="0" err="1" smtClean="0">
                <a:latin typeface="Arial" pitchFamily="34" charset="0"/>
                <a:cs typeface="Arial" pitchFamily="34" charset="0"/>
              </a:rPr>
              <a:t>katru</a:t>
            </a:r>
            <a:r>
              <a:rPr lang="en-US" sz="3200" b="1" dirty="0" smtClean="0">
                <a:latin typeface="Arial" pitchFamily="34" charset="0"/>
                <a:cs typeface="Arial" pitchFamily="34" charset="0"/>
              </a:rPr>
              <a:t> </a:t>
            </a:r>
            <a:r>
              <a:rPr lang="en-US" sz="3200" b="1" dirty="0" err="1" smtClean="0">
                <a:latin typeface="Arial" pitchFamily="34" charset="0"/>
                <a:cs typeface="Arial" pitchFamily="34" charset="0"/>
              </a:rPr>
              <a:t>dien</a:t>
            </a:r>
            <a:r>
              <a:rPr lang="en-US" sz="3200" b="1" dirty="0" smtClean="0">
                <a:latin typeface="Arial" pitchFamily="34" charset="0"/>
                <a:cs typeface="Arial" pitchFamily="34" charset="0"/>
              </a:rPr>
              <a:t>’.</a:t>
            </a:r>
            <a:r>
              <a:rPr lang="lv-LV" sz="2400" b="1" dirty="0" smtClean="0">
                <a:latin typeface="Arial" pitchFamily="34" charset="0"/>
                <a:cs typeface="Arial" pitchFamily="34" charset="0"/>
              </a:rPr>
              <a:t/>
            </a:r>
            <a:br>
              <a:rPr lang="lv-LV" sz="2400" b="1" dirty="0" smtClean="0">
                <a:latin typeface="Arial" pitchFamily="34" charset="0"/>
                <a:cs typeface="Arial" pitchFamily="34" charset="0"/>
              </a:rPr>
            </a:br>
            <a:endParaRPr lang="en-US" sz="2400" b="1" dirty="0">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35496"/>
            <a:ext cx="7772400" cy="5486400"/>
          </a:xfrm>
        </p:spPr>
        <p:txBody>
          <a:bodyPr>
            <a:noAutofit/>
          </a:bodyPr>
          <a:lstStyle/>
          <a:p>
            <a:pPr>
              <a:lnSpc>
                <a:spcPct val="150000"/>
              </a:lnSpc>
            </a:pPr>
            <a:r>
              <a:rPr lang="en-US" sz="2800" b="1" dirty="0" err="1" smtClean="0">
                <a:latin typeface="Arial" pitchFamily="34" charset="0"/>
                <a:cs typeface="Arial" pitchFamily="34" charset="0"/>
              </a:rPr>
              <a:t>Viņš</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ir</a:t>
            </a:r>
            <a:r>
              <a:rPr lang="en-US" sz="2800" b="1" dirty="0" smtClean="0">
                <a:latin typeface="Arial" pitchFamily="34" charset="0"/>
                <a:cs typeface="Arial" pitchFamily="34" charset="0"/>
              </a:rPr>
              <a:t> labs </a:t>
            </a:r>
            <a:r>
              <a:rPr lang="en-US" sz="2800" b="1" dirty="0" err="1" smtClean="0">
                <a:latin typeface="Arial" pitchFamily="34" charset="0"/>
                <a:cs typeface="Arial" pitchFamily="34" charset="0"/>
              </a:rPr>
              <a:t>priekos</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bēdās</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ar</a:t>
            </a:r>
            <a:r>
              <a:rPr lang="en-US" sz="2800" b="1" dirty="0" smtClean="0">
                <a:latin typeface="Arial" pitchFamily="34" charset="0"/>
                <a:cs typeface="Arial" pitchFamily="34" charset="0"/>
              </a:rPr>
              <a:t>’,</a:t>
            </a:r>
            <a:r>
              <a:rPr lang="lv-LV" sz="2800" b="1" dirty="0" smtClean="0">
                <a:latin typeface="Arial" pitchFamily="34" charset="0"/>
                <a:cs typeface="Arial" pitchFamily="34" charset="0"/>
              </a:rPr>
              <a:t/>
            </a:r>
            <a:br>
              <a:rPr lang="lv-LV" sz="2800" b="1" dirty="0" smtClean="0">
                <a:latin typeface="Arial" pitchFamily="34" charset="0"/>
                <a:cs typeface="Arial" pitchFamily="34" charset="0"/>
              </a:rPr>
            </a:br>
            <a:r>
              <a:rPr lang="en-US" sz="2800" b="1" dirty="0" smtClean="0">
                <a:latin typeface="Arial" pitchFamily="34" charset="0"/>
                <a:cs typeface="Arial" pitchFamily="34" charset="0"/>
              </a:rPr>
              <a:t>Un </a:t>
            </a:r>
            <a:r>
              <a:rPr lang="en-US" sz="2800" b="1" dirty="0" err="1" smtClean="0">
                <a:latin typeface="Arial" pitchFamily="34" charset="0"/>
                <a:cs typeface="Arial" pitchFamily="34" charset="0"/>
              </a:rPr>
              <a:t>dzīves</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grūtībās</a:t>
            </a:r>
            <a:r>
              <a:rPr lang="lv-LV" sz="2800" b="1" dirty="0" smtClean="0">
                <a:latin typeface="Arial" pitchFamily="34" charset="0"/>
                <a:cs typeface="Arial" pitchFamily="34" charset="0"/>
              </a:rPr>
              <a:t/>
            </a:r>
            <a:br>
              <a:rPr lang="lv-LV" sz="2800" b="1" dirty="0" smtClean="0">
                <a:latin typeface="Arial" pitchFamily="34" charset="0"/>
                <a:cs typeface="Arial" pitchFamily="34" charset="0"/>
              </a:rPr>
            </a:br>
            <a:r>
              <a:rPr lang="en-US" sz="2800" b="1" dirty="0" err="1" smtClean="0">
                <a:latin typeface="Arial" pitchFamily="34" charset="0"/>
                <a:cs typeface="Arial" pitchFamily="34" charset="0"/>
              </a:rPr>
              <a:t>Ir</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mūsu</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Dievs</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ļoti</a:t>
            </a:r>
            <a:r>
              <a:rPr lang="en-US" sz="2800" b="1" dirty="0" smtClean="0">
                <a:latin typeface="Arial" pitchFamily="34" charset="0"/>
                <a:cs typeface="Arial" pitchFamily="34" charset="0"/>
              </a:rPr>
              <a:t> labs.</a:t>
            </a:r>
            <a:r>
              <a:rPr lang="lv-LV" sz="2800" b="1" dirty="0" smtClean="0">
                <a:latin typeface="Arial" pitchFamily="34" charset="0"/>
                <a:cs typeface="Arial" pitchFamily="34" charset="0"/>
              </a:rPr>
              <a:t/>
            </a:r>
            <a:br>
              <a:rPr lang="lv-LV" sz="2800" b="1" dirty="0" smtClean="0">
                <a:latin typeface="Arial" pitchFamily="34" charset="0"/>
                <a:cs typeface="Arial" pitchFamily="34" charset="0"/>
              </a:rPr>
            </a:br>
            <a:r>
              <a:rPr lang="en-US" sz="2800" b="1" dirty="0" err="1" smtClean="0">
                <a:latin typeface="Arial" pitchFamily="34" charset="0"/>
                <a:cs typeface="Arial" pitchFamily="34" charset="0"/>
              </a:rPr>
              <a:t>Kad</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lietas</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brūk</a:t>
            </a:r>
            <a:r>
              <a:rPr lang="en-US" sz="2800" b="1" dirty="0" smtClean="0">
                <a:latin typeface="Arial" pitchFamily="34" charset="0"/>
                <a:cs typeface="Arial" pitchFamily="34" charset="0"/>
              </a:rPr>
              <a:t> un </a:t>
            </a:r>
            <a:r>
              <a:rPr lang="en-US" sz="2800" b="1" dirty="0" err="1" smtClean="0">
                <a:latin typeface="Arial" pitchFamily="34" charset="0"/>
                <a:cs typeface="Arial" pitchFamily="34" charset="0"/>
              </a:rPr>
              <a:t>jūk</a:t>
            </a:r>
            <a:r>
              <a:rPr lang="en-US" sz="2800" b="1" dirty="0" smtClean="0">
                <a:latin typeface="Arial" pitchFamily="34" charset="0"/>
                <a:cs typeface="Arial" pitchFamily="34" charset="0"/>
              </a:rPr>
              <a:t> un </a:t>
            </a:r>
            <a:r>
              <a:rPr lang="en-US" sz="2800" b="1" dirty="0" err="1" smtClean="0">
                <a:latin typeface="Arial" pitchFamily="34" charset="0"/>
                <a:cs typeface="Arial" pitchFamily="34" charset="0"/>
              </a:rPr>
              <a:t>bēdas</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nesarūk</a:t>
            </a:r>
            <a:r>
              <a:rPr lang="en-US" sz="2800" b="1" dirty="0" smtClean="0">
                <a:latin typeface="Arial" pitchFamily="34" charset="0"/>
                <a:cs typeface="Arial" pitchFamily="34" charset="0"/>
              </a:rPr>
              <a:t>.</a:t>
            </a:r>
            <a:r>
              <a:rPr lang="lv-LV" sz="2800" b="1" dirty="0" smtClean="0">
                <a:latin typeface="Arial" pitchFamily="34" charset="0"/>
                <a:cs typeface="Arial" pitchFamily="34" charset="0"/>
              </a:rPr>
              <a:t/>
            </a:r>
            <a:br>
              <a:rPr lang="lv-LV" sz="2800" b="1" dirty="0" smtClean="0">
                <a:latin typeface="Arial" pitchFamily="34" charset="0"/>
                <a:cs typeface="Arial" pitchFamily="34" charset="0"/>
              </a:rPr>
            </a:br>
            <a:r>
              <a:rPr lang="en-US" sz="2800" b="1" dirty="0" err="1" smtClean="0">
                <a:latin typeface="Arial" pitchFamily="34" charset="0"/>
                <a:cs typeface="Arial" pitchFamily="34" charset="0"/>
              </a:rPr>
              <a:t>Ir</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mūsu</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Dievs</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ļoti</a:t>
            </a:r>
            <a:r>
              <a:rPr lang="en-US" sz="2800" b="1" dirty="0" smtClean="0">
                <a:latin typeface="Arial" pitchFamily="34" charset="0"/>
                <a:cs typeface="Arial" pitchFamily="34" charset="0"/>
              </a:rPr>
              <a:t> labs.</a:t>
            </a:r>
            <a:r>
              <a:rPr lang="lv-LV" sz="2800" b="1" dirty="0" smtClean="0">
                <a:latin typeface="Arial" pitchFamily="34" charset="0"/>
                <a:cs typeface="Arial" pitchFamily="34" charset="0"/>
              </a:rPr>
              <a:t/>
            </a:r>
            <a:br>
              <a:rPr lang="lv-LV" sz="2800" b="1" dirty="0" smtClean="0">
                <a:latin typeface="Arial" pitchFamily="34" charset="0"/>
                <a:cs typeface="Arial" pitchFamily="34" charset="0"/>
              </a:rPr>
            </a:br>
            <a:r>
              <a:rPr lang="en-US" sz="2800" b="1" dirty="0" err="1" smtClean="0">
                <a:latin typeface="Arial" pitchFamily="34" charset="0"/>
                <a:cs typeface="Arial" pitchFamily="34" charset="0"/>
              </a:rPr>
              <a:t>Ooooo</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Dievs</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ir</a:t>
            </a:r>
            <a:r>
              <a:rPr lang="en-US" sz="2800" b="1" dirty="0" smtClean="0">
                <a:latin typeface="Arial" pitchFamily="34" charset="0"/>
                <a:cs typeface="Arial" pitchFamily="34" charset="0"/>
              </a:rPr>
              <a:t> labs, </a:t>
            </a:r>
            <a:r>
              <a:rPr lang="en-US" sz="2800" b="1" dirty="0" err="1" smtClean="0">
                <a:latin typeface="Arial" pitchFamily="34" charset="0"/>
                <a:cs typeface="Arial" pitchFamily="34" charset="0"/>
              </a:rPr>
              <a:t>ooooo</a:t>
            </a:r>
            <a:r>
              <a:rPr lang="en-US" sz="2800" b="1" dirty="0" smtClean="0">
                <a:latin typeface="Arial" pitchFamily="34" charset="0"/>
                <a:cs typeface="Arial" pitchFamily="34" charset="0"/>
              </a:rPr>
              <a:t>.</a:t>
            </a:r>
            <a:r>
              <a:rPr lang="lv-LV" sz="2400" b="1" dirty="0" smtClean="0">
                <a:latin typeface="Arial" pitchFamily="34" charset="0"/>
                <a:cs typeface="Arial" pitchFamily="34" charset="0"/>
              </a:rPr>
              <a:t/>
            </a:r>
            <a:br>
              <a:rPr lang="lv-LV" sz="2400" b="1" dirty="0" smtClean="0">
                <a:latin typeface="Arial" pitchFamily="34" charset="0"/>
                <a:cs typeface="Arial" pitchFamily="34" charset="0"/>
              </a:rPr>
            </a:br>
            <a:endParaRPr lang="en-US" sz="2400" b="1" dirty="0">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35496"/>
            <a:ext cx="7772400" cy="5486400"/>
          </a:xfrm>
        </p:spPr>
        <p:txBody>
          <a:bodyPr>
            <a:noAutofit/>
          </a:bodyPr>
          <a:lstStyle/>
          <a:p>
            <a:pPr>
              <a:lnSpc>
                <a:spcPct val="150000"/>
              </a:lnSpc>
            </a:pPr>
            <a:r>
              <a:rPr lang="en-US" sz="2800" b="1" dirty="0" err="1" smtClean="0">
                <a:latin typeface="Arial" pitchFamily="34" charset="0"/>
                <a:cs typeface="Arial" pitchFamily="34" charset="0"/>
              </a:rPr>
              <a:t>Kalnu</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augstumos</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dziļu</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ielejās</a:t>
            </a:r>
            <a:r>
              <a:rPr lang="en-US" sz="2800" b="1" dirty="0" smtClean="0">
                <a:latin typeface="Arial" pitchFamily="34" charset="0"/>
                <a:cs typeface="Arial" pitchFamily="34" charset="0"/>
              </a:rPr>
              <a:t>,</a:t>
            </a:r>
            <a:r>
              <a:rPr lang="lv-LV" sz="2800" b="1" dirty="0" smtClean="0">
                <a:latin typeface="Arial" pitchFamily="34" charset="0"/>
                <a:cs typeface="Arial" pitchFamily="34" charset="0"/>
              </a:rPr>
              <a:t/>
            </a:r>
            <a:br>
              <a:rPr lang="lv-LV" sz="2800" b="1" dirty="0" smtClean="0">
                <a:latin typeface="Arial" pitchFamily="34" charset="0"/>
                <a:cs typeface="Arial" pitchFamily="34" charset="0"/>
              </a:rPr>
            </a:br>
            <a:r>
              <a:rPr lang="en-US" sz="2800" b="1" dirty="0" err="1" smtClean="0">
                <a:latin typeface="Arial" pitchFamily="34" charset="0"/>
                <a:cs typeface="Arial" pitchFamily="34" charset="0"/>
              </a:rPr>
              <a:t>Dievs</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ir</a:t>
            </a:r>
            <a:r>
              <a:rPr lang="en-US" sz="2800" b="1" dirty="0" smtClean="0">
                <a:latin typeface="Arial" pitchFamily="34" charset="0"/>
                <a:cs typeface="Arial" pitchFamily="34" charset="0"/>
              </a:rPr>
              <a:t> labs, </a:t>
            </a:r>
            <a:r>
              <a:rPr lang="en-US" sz="2800" b="1" dirty="0" err="1" smtClean="0">
                <a:latin typeface="Arial" pitchFamily="34" charset="0"/>
                <a:cs typeface="Arial" pitchFamily="34" charset="0"/>
              </a:rPr>
              <a:t>lai</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kur</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ejam</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mēs</a:t>
            </a:r>
            <a:r>
              <a:rPr lang="en-US" sz="2800" b="1" dirty="0" smtClean="0">
                <a:latin typeface="Arial" pitchFamily="34" charset="0"/>
                <a:cs typeface="Arial" pitchFamily="34" charset="0"/>
              </a:rPr>
              <a:t>.</a:t>
            </a:r>
            <a:r>
              <a:rPr lang="lv-LV" sz="2800" b="1" dirty="0" smtClean="0">
                <a:latin typeface="Arial" pitchFamily="34" charset="0"/>
                <a:cs typeface="Arial" pitchFamily="34" charset="0"/>
              </a:rPr>
              <a:t/>
            </a:r>
            <a:br>
              <a:rPr lang="lv-LV" sz="2800" b="1" dirty="0" smtClean="0">
                <a:latin typeface="Arial" pitchFamily="34" charset="0"/>
                <a:cs typeface="Arial" pitchFamily="34" charset="0"/>
              </a:rPr>
            </a:br>
            <a:r>
              <a:rPr lang="en-US" sz="2800" b="1" dirty="0" err="1" smtClean="0">
                <a:latin typeface="Arial" pitchFamily="34" charset="0"/>
                <a:cs typeface="Arial" pitchFamily="34" charset="0"/>
              </a:rPr>
              <a:t>Dienas</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gaišumā</a:t>
            </a:r>
            <a:r>
              <a:rPr lang="en-US" sz="2800" b="1" dirty="0" smtClean="0">
                <a:latin typeface="Arial" pitchFamily="34" charset="0"/>
                <a:cs typeface="Arial" pitchFamily="34" charset="0"/>
              </a:rPr>
              <a:t> un </a:t>
            </a:r>
            <a:r>
              <a:rPr lang="en-US" sz="2800" b="1" dirty="0" err="1" smtClean="0">
                <a:latin typeface="Arial" pitchFamily="34" charset="0"/>
                <a:cs typeface="Arial" pitchFamily="34" charset="0"/>
              </a:rPr>
              <a:t>nakts</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melnumā</a:t>
            </a:r>
            <a:r>
              <a:rPr lang="lv-LV" sz="2800" b="1" dirty="0" smtClean="0">
                <a:latin typeface="Arial" pitchFamily="34" charset="0"/>
                <a:cs typeface="Arial" pitchFamily="34" charset="0"/>
              </a:rPr>
              <a:t/>
            </a:r>
            <a:br>
              <a:rPr lang="lv-LV" sz="2800" b="1" dirty="0" smtClean="0">
                <a:latin typeface="Arial" pitchFamily="34" charset="0"/>
                <a:cs typeface="Arial" pitchFamily="34" charset="0"/>
              </a:rPr>
            </a:br>
            <a:r>
              <a:rPr lang="en-US" sz="2800" b="1" dirty="0" err="1" smtClean="0">
                <a:latin typeface="Arial" pitchFamily="34" charset="0"/>
                <a:cs typeface="Arial" pitchFamily="34" charset="0"/>
              </a:rPr>
              <a:t>Dievs</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ir</a:t>
            </a:r>
            <a:r>
              <a:rPr lang="en-US" sz="2800" b="1" dirty="0" smtClean="0">
                <a:latin typeface="Arial" pitchFamily="34" charset="0"/>
                <a:cs typeface="Arial" pitchFamily="34" charset="0"/>
              </a:rPr>
              <a:t> labs.</a:t>
            </a:r>
            <a:r>
              <a:rPr lang="lv-LV" sz="2800" b="1" dirty="0" smtClean="0">
                <a:latin typeface="Arial" pitchFamily="34" charset="0"/>
                <a:cs typeface="Arial" pitchFamily="34" charset="0"/>
              </a:rPr>
              <a:t/>
            </a:r>
            <a:br>
              <a:rPr lang="lv-LV" sz="2800" b="1" dirty="0" smtClean="0">
                <a:latin typeface="Arial" pitchFamily="34" charset="0"/>
                <a:cs typeface="Arial" pitchFamily="34" charset="0"/>
              </a:rPr>
            </a:br>
            <a:endParaRPr lang="en-US" sz="2800" b="1" dirty="0">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35496"/>
            <a:ext cx="7772400" cy="5486400"/>
          </a:xfrm>
        </p:spPr>
        <p:txBody>
          <a:bodyPr>
            <a:noAutofit/>
          </a:bodyPr>
          <a:lstStyle/>
          <a:p>
            <a:pPr>
              <a:lnSpc>
                <a:spcPct val="150000"/>
              </a:lnSpc>
            </a:pPr>
            <a:r>
              <a:rPr lang="lv-LV" sz="2400" b="1" dirty="0" smtClean="0">
                <a:latin typeface="Arial" pitchFamily="34" charset="0"/>
                <a:cs typeface="Arial" pitchFamily="34" charset="0"/>
              </a:rPr>
              <a:t/>
            </a:r>
            <a:br>
              <a:rPr lang="lv-LV" sz="2400" b="1" dirty="0" smtClean="0">
                <a:latin typeface="Arial" pitchFamily="34" charset="0"/>
                <a:cs typeface="Arial" pitchFamily="34" charset="0"/>
              </a:rPr>
            </a:br>
            <a:r>
              <a:rPr lang="en-US" sz="2800" b="1" dirty="0" err="1" smtClean="0">
                <a:latin typeface="Arial" pitchFamily="34" charset="0"/>
                <a:cs typeface="Arial" pitchFamily="34" charset="0"/>
              </a:rPr>
              <a:t>Kalnu</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augstumos</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dziļu</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ielejās</a:t>
            </a:r>
            <a:r>
              <a:rPr lang="en-US" sz="2800" b="1" dirty="0" smtClean="0">
                <a:latin typeface="Arial" pitchFamily="34" charset="0"/>
                <a:cs typeface="Arial" pitchFamily="34" charset="0"/>
              </a:rPr>
              <a:t>,</a:t>
            </a:r>
            <a:r>
              <a:rPr lang="lv-LV" sz="2800" b="1" dirty="0" smtClean="0">
                <a:latin typeface="Arial" pitchFamily="34" charset="0"/>
                <a:cs typeface="Arial" pitchFamily="34" charset="0"/>
              </a:rPr>
              <a:t/>
            </a:r>
            <a:br>
              <a:rPr lang="lv-LV" sz="2800" b="1" dirty="0" smtClean="0">
                <a:latin typeface="Arial" pitchFamily="34" charset="0"/>
                <a:cs typeface="Arial" pitchFamily="34" charset="0"/>
              </a:rPr>
            </a:br>
            <a:r>
              <a:rPr lang="en-US" sz="2800" b="1" dirty="0" err="1" smtClean="0">
                <a:latin typeface="Arial" pitchFamily="34" charset="0"/>
                <a:cs typeface="Arial" pitchFamily="34" charset="0"/>
              </a:rPr>
              <a:t>Dievs</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ir</a:t>
            </a:r>
            <a:r>
              <a:rPr lang="en-US" sz="2800" b="1" dirty="0" smtClean="0">
                <a:latin typeface="Arial" pitchFamily="34" charset="0"/>
                <a:cs typeface="Arial" pitchFamily="34" charset="0"/>
              </a:rPr>
              <a:t> labs, </a:t>
            </a:r>
            <a:r>
              <a:rPr lang="en-US" sz="2800" b="1" dirty="0" err="1" smtClean="0">
                <a:latin typeface="Arial" pitchFamily="34" charset="0"/>
                <a:cs typeface="Arial" pitchFamily="34" charset="0"/>
              </a:rPr>
              <a:t>lai</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kur</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ejam</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mēs</a:t>
            </a:r>
            <a:r>
              <a:rPr lang="en-US" sz="2800" b="1" dirty="0" smtClean="0">
                <a:latin typeface="Arial" pitchFamily="34" charset="0"/>
                <a:cs typeface="Arial" pitchFamily="34" charset="0"/>
              </a:rPr>
              <a:t>.</a:t>
            </a:r>
            <a:r>
              <a:rPr lang="lv-LV" sz="2800" b="1" dirty="0" smtClean="0">
                <a:latin typeface="Arial" pitchFamily="34" charset="0"/>
                <a:cs typeface="Arial" pitchFamily="34" charset="0"/>
              </a:rPr>
              <a:t/>
            </a:r>
            <a:br>
              <a:rPr lang="lv-LV" sz="2800" b="1" dirty="0" smtClean="0">
                <a:latin typeface="Arial" pitchFamily="34" charset="0"/>
                <a:cs typeface="Arial" pitchFamily="34" charset="0"/>
              </a:rPr>
            </a:br>
            <a:r>
              <a:rPr lang="en-US" sz="2800" b="1" dirty="0" err="1" smtClean="0">
                <a:latin typeface="Arial" pitchFamily="34" charset="0"/>
                <a:cs typeface="Arial" pitchFamily="34" charset="0"/>
              </a:rPr>
              <a:t>Dienas</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gaišumā</a:t>
            </a:r>
            <a:r>
              <a:rPr lang="en-US" sz="2800" b="1" dirty="0" smtClean="0">
                <a:latin typeface="Arial" pitchFamily="34" charset="0"/>
                <a:cs typeface="Arial" pitchFamily="34" charset="0"/>
              </a:rPr>
              <a:t> un </a:t>
            </a:r>
            <a:r>
              <a:rPr lang="en-US" sz="2800" b="1" dirty="0" err="1" smtClean="0">
                <a:latin typeface="Arial" pitchFamily="34" charset="0"/>
                <a:cs typeface="Arial" pitchFamily="34" charset="0"/>
              </a:rPr>
              <a:t>nakts</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melnumā</a:t>
            </a:r>
            <a:r>
              <a:rPr lang="lv-LV" sz="2800" b="1" dirty="0" smtClean="0">
                <a:latin typeface="Arial" pitchFamily="34" charset="0"/>
                <a:cs typeface="Arial" pitchFamily="34" charset="0"/>
              </a:rPr>
              <a:t/>
            </a:r>
            <a:br>
              <a:rPr lang="lv-LV" sz="2800" b="1" dirty="0" smtClean="0">
                <a:latin typeface="Arial" pitchFamily="34" charset="0"/>
                <a:cs typeface="Arial" pitchFamily="34" charset="0"/>
              </a:rPr>
            </a:br>
            <a:r>
              <a:rPr lang="en-US" sz="2800" b="1" dirty="0" err="1" smtClean="0">
                <a:latin typeface="Arial" pitchFamily="34" charset="0"/>
                <a:cs typeface="Arial" pitchFamily="34" charset="0"/>
              </a:rPr>
              <a:t>Dievs</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ir</a:t>
            </a:r>
            <a:r>
              <a:rPr lang="en-US" sz="2800" b="1" dirty="0" smtClean="0">
                <a:latin typeface="Arial" pitchFamily="34" charset="0"/>
                <a:cs typeface="Arial" pitchFamily="34" charset="0"/>
              </a:rPr>
              <a:t> labs </a:t>
            </a:r>
            <a:r>
              <a:rPr lang="en-US" sz="2800" b="1" dirty="0" err="1" smtClean="0">
                <a:latin typeface="Arial" pitchFamily="34" charset="0"/>
                <a:cs typeface="Arial" pitchFamily="34" charset="0"/>
              </a:rPr>
              <a:t>katru</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dien</a:t>
            </a:r>
            <a:r>
              <a:rPr lang="en-US" sz="2800" b="1" dirty="0" smtClean="0">
                <a:latin typeface="Arial" pitchFamily="34" charset="0"/>
                <a:cs typeface="Arial" pitchFamily="34" charset="0"/>
              </a:rPr>
              <a:t>’.</a:t>
            </a:r>
            <a:r>
              <a:rPr lang="lv-LV" sz="2800" b="1" dirty="0" smtClean="0">
                <a:latin typeface="Arial" pitchFamily="34" charset="0"/>
                <a:cs typeface="Arial" pitchFamily="34" charset="0"/>
              </a:rPr>
              <a:t/>
            </a:r>
            <a:br>
              <a:rPr lang="lv-LV" sz="2800" b="1" dirty="0" smtClean="0">
                <a:latin typeface="Arial" pitchFamily="34" charset="0"/>
                <a:cs typeface="Arial" pitchFamily="34" charset="0"/>
              </a:rPr>
            </a:br>
            <a:r>
              <a:rPr lang="en-US" sz="2800" b="1" dirty="0" err="1" smtClean="0">
                <a:latin typeface="Arial" pitchFamily="34" charset="0"/>
                <a:cs typeface="Arial" pitchFamily="34" charset="0"/>
              </a:rPr>
              <a:t>Ooooo</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Dievs</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ir</a:t>
            </a:r>
            <a:r>
              <a:rPr lang="en-US" sz="2800" b="1" dirty="0" smtClean="0">
                <a:latin typeface="Arial" pitchFamily="34" charset="0"/>
                <a:cs typeface="Arial" pitchFamily="34" charset="0"/>
              </a:rPr>
              <a:t> labs, </a:t>
            </a:r>
            <a:r>
              <a:rPr lang="en-US" sz="2800" b="1" dirty="0" err="1" smtClean="0">
                <a:latin typeface="Arial" pitchFamily="34" charset="0"/>
                <a:cs typeface="Arial" pitchFamily="34" charset="0"/>
              </a:rPr>
              <a:t>ooooo</a:t>
            </a:r>
            <a:r>
              <a:rPr lang="en-US" sz="2800" b="1" dirty="0" smtClean="0">
                <a:latin typeface="Arial" pitchFamily="34" charset="0"/>
                <a:cs typeface="Arial" pitchFamily="34" charset="0"/>
              </a:rPr>
              <a:t>.</a:t>
            </a:r>
            <a:r>
              <a:rPr lang="lv-LV" sz="2800" b="1" dirty="0" smtClean="0">
                <a:latin typeface="Arial" pitchFamily="34" charset="0"/>
                <a:cs typeface="Arial" pitchFamily="34" charset="0"/>
              </a:rPr>
              <a:t/>
            </a:r>
            <a:br>
              <a:rPr lang="lv-LV" sz="2800" b="1" dirty="0" smtClean="0">
                <a:latin typeface="Arial" pitchFamily="34" charset="0"/>
                <a:cs typeface="Arial" pitchFamily="34" charset="0"/>
              </a:rPr>
            </a:br>
            <a:r>
              <a:rPr lang="en-US" sz="2800" b="1" dirty="0" err="1" smtClean="0">
                <a:latin typeface="Arial" pitchFamily="34" charset="0"/>
                <a:cs typeface="Arial" pitchFamily="34" charset="0"/>
              </a:rPr>
              <a:t>Dievs</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ir</a:t>
            </a:r>
            <a:r>
              <a:rPr lang="en-US" sz="2800" b="1" dirty="0" smtClean="0">
                <a:latin typeface="Arial" pitchFamily="34" charset="0"/>
                <a:cs typeface="Arial" pitchFamily="34" charset="0"/>
              </a:rPr>
              <a:t> labs!</a:t>
            </a:r>
            <a:r>
              <a:rPr lang="lv-LV" sz="2400" b="1" dirty="0" smtClean="0">
                <a:latin typeface="Arial" pitchFamily="34" charset="0"/>
                <a:cs typeface="Arial" pitchFamily="34" charset="0"/>
              </a:rPr>
              <a:t/>
            </a:r>
            <a:br>
              <a:rPr lang="lv-LV" sz="2400" b="1" dirty="0" smtClean="0">
                <a:latin typeface="Arial" pitchFamily="34" charset="0"/>
                <a:cs typeface="Arial" pitchFamily="34" charset="0"/>
              </a:rPr>
            </a:br>
            <a:r>
              <a:rPr lang="en-US" sz="2400" b="1" dirty="0" smtClean="0">
                <a:latin typeface="Arial" pitchFamily="34" charset="0"/>
                <a:cs typeface="Arial" pitchFamily="34" charset="0"/>
              </a:rPr>
              <a:t> </a:t>
            </a:r>
            <a:r>
              <a:rPr lang="lv-LV" sz="2400" dirty="0" smtClean="0">
                <a:latin typeface="Arial" pitchFamily="34" charset="0"/>
                <a:cs typeface="Arial" pitchFamily="34" charset="0"/>
              </a:rPr>
              <a:t/>
            </a:r>
            <a:br>
              <a:rPr lang="lv-LV" sz="2400" dirty="0" smtClean="0">
                <a:latin typeface="Arial" pitchFamily="34" charset="0"/>
                <a:cs typeface="Arial" pitchFamily="34" charset="0"/>
              </a:rPr>
            </a:br>
            <a:endParaRPr lang="en-US" sz="2400" b="1" dirty="0">
              <a:latin typeface="Arial" pitchFamily="34" charset="0"/>
              <a:cs typeface="Arial" pitchFamily="34" charset="0"/>
            </a:endParaRPr>
          </a:p>
        </p:txBody>
      </p:sp>
    </p:spTree>
  </p:cSld>
  <p:clrMapOvr>
    <a:masterClrMapping/>
  </p:clrMapOvr>
</p:sld>
</file>

<file path=ppt/theme/theme1.xml><?xml version="1.0" encoding="utf-8"?>
<a:theme xmlns:a="http://schemas.openxmlformats.org/drawingml/2006/main" name="01 God Is Goo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01 God Is Good</Template>
  <TotalTime>16</TotalTime>
  <Words>67</Words>
  <Application>Microsoft Office PowerPoint</Application>
  <PresentationFormat>On-screen Show (4:3)</PresentationFormat>
  <Paragraphs>11</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01 God Is Good</vt:lpstr>
      <vt:lpstr>Slide 1</vt:lpstr>
      <vt:lpstr>Slide 2</vt:lpstr>
      <vt:lpstr>Sniega klajumos, nezināmajā, Lai kur ejam mēs, Dievs ir labs. Arī grūtībās Viņš ceļu parādīs, Un mēs sacīsim, ka Dievs ir labs. Ooooo, Dievs ir labs, ooooo. </vt:lpstr>
      <vt:lpstr>Kalnu augstumos, dziļu ielejās, Dievs ir labs, lai kur ejam mēs. Dienas gaišumā un nakts melnumā Dievs ir labs katru dien’. </vt:lpstr>
      <vt:lpstr>Viņš ir labs priekos, bēdās ar’, Un dzīves grūtībās Ir mūsu Dievs ļoti labs. Kad lietas brūk un jūk un bēdas nesarūk. Ir mūsu Dievs ļoti labs. Ooooo, Dievs ir labs, ooooo. </vt:lpstr>
      <vt:lpstr>Kalnu augstumos, dziļu ielejās, Dievs ir labs, lai kur ejam mēs. Dienas gaišumā un nakts melnumā Dievs ir labs. </vt:lpstr>
      <vt:lpstr> Kalnu augstumos, dziļu ielejās, Dievs ir labs, lai kur ejam mēs. Dienas gaišumā un nakts melnumā Dievs ir labs katru dien’. Ooooo, Dievs ir labs, ooooo. Dievs ir labs!   </vt:lpstr>
    </vt:vector>
  </TitlesOfParts>
  <Company>Goldfish_92</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2</cp:revision>
  <cp:lastPrinted>2015-08-03T16:19:24Z</cp:lastPrinted>
  <dcterms:created xsi:type="dcterms:W3CDTF">2016-03-11T18:03:13Z</dcterms:created>
  <dcterms:modified xsi:type="dcterms:W3CDTF">2016-11-01T14:09:01Z</dcterms:modified>
</cp:coreProperties>
</file>