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9" autoAdjust="0"/>
    <p:restoredTop sz="94660"/>
  </p:normalViewPr>
  <p:slideViewPr>
    <p:cSldViewPr>
      <p:cViewPr varScale="1">
        <p:scale>
          <a:sx n="69" d="100"/>
          <a:sy n="69" d="100"/>
        </p:scale>
        <p:origin x="-56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68354-7B64-4F39-8F59-B148F83A716F}" type="datetimeFigureOut">
              <a:rPr lang="lv-LV" smtClean="0"/>
              <a:t>2016.10.31.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E13C1-BF93-47F6-920D-E850042E50A6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68354-7B64-4F39-8F59-B148F83A716F}" type="datetimeFigureOut">
              <a:rPr lang="lv-LV" smtClean="0"/>
              <a:t>2016.10.31.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E13C1-BF93-47F6-920D-E850042E50A6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68354-7B64-4F39-8F59-B148F83A716F}" type="datetimeFigureOut">
              <a:rPr lang="lv-LV" smtClean="0"/>
              <a:t>2016.10.31.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E13C1-BF93-47F6-920D-E850042E50A6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68354-7B64-4F39-8F59-B148F83A716F}" type="datetimeFigureOut">
              <a:rPr lang="lv-LV" smtClean="0"/>
              <a:t>2016.10.31.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E13C1-BF93-47F6-920D-E850042E50A6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68354-7B64-4F39-8F59-B148F83A716F}" type="datetimeFigureOut">
              <a:rPr lang="lv-LV" smtClean="0"/>
              <a:t>2016.10.31.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E13C1-BF93-47F6-920D-E850042E50A6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68354-7B64-4F39-8F59-B148F83A716F}" type="datetimeFigureOut">
              <a:rPr lang="lv-LV" smtClean="0"/>
              <a:t>2016.10.31.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E13C1-BF93-47F6-920D-E850042E50A6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68354-7B64-4F39-8F59-B148F83A716F}" type="datetimeFigureOut">
              <a:rPr lang="lv-LV" smtClean="0"/>
              <a:t>2016.10.31.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E13C1-BF93-47F6-920D-E850042E50A6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68354-7B64-4F39-8F59-B148F83A716F}" type="datetimeFigureOut">
              <a:rPr lang="lv-LV" smtClean="0"/>
              <a:t>2016.10.31.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E13C1-BF93-47F6-920D-E850042E50A6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68354-7B64-4F39-8F59-B148F83A716F}" type="datetimeFigureOut">
              <a:rPr lang="lv-LV" smtClean="0"/>
              <a:t>2016.10.31.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E13C1-BF93-47F6-920D-E850042E50A6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68354-7B64-4F39-8F59-B148F83A716F}" type="datetimeFigureOut">
              <a:rPr lang="lv-LV" smtClean="0"/>
              <a:t>2016.10.31.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E13C1-BF93-47F6-920D-E850042E50A6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68354-7B64-4F39-8F59-B148F83A716F}" type="datetimeFigureOut">
              <a:rPr lang="lv-LV" smtClean="0"/>
              <a:t>2016.10.31.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E13C1-BF93-47F6-920D-E850042E50A6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A68354-7B64-4F39-8F59-B148F83A716F}" type="datetimeFigureOut">
              <a:rPr lang="lv-LV" smtClean="0"/>
              <a:t>2016.10.31.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0E13C1-BF93-47F6-920D-E850042E50A6}" type="slidenum">
              <a:rPr lang="lv-LV" smtClean="0"/>
              <a:t>‹#›</a:t>
            </a:fld>
            <a:endParaRPr 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22714"/>
          </a:xfrm>
        </p:spPr>
        <p:txBody>
          <a:bodyPr/>
          <a:lstStyle/>
          <a:p>
            <a:r>
              <a:rPr lang="lv-LV" dirty="0" smtClean="0"/>
              <a:t>Viss ir labs</a:t>
            </a:r>
            <a:endParaRPr lang="lv-LV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22714"/>
          </a:xfrm>
        </p:spPr>
        <p:txBody>
          <a:bodyPr/>
          <a:lstStyle/>
          <a:p>
            <a:r>
              <a:rPr lang="lv-LV" dirty="0"/>
              <a:t>Dievs zemi radīja un ūdeņus,</a:t>
            </a:r>
            <a:br>
              <a:rPr lang="lv-LV" dirty="0"/>
            </a:br>
            <a:r>
              <a:rPr lang="lv-LV" dirty="0"/>
              <a:t>Arī visu radību gan lielos, maziņos</a:t>
            </a:r>
            <a:br>
              <a:rPr lang="lv-LV" dirty="0"/>
            </a:br>
            <a:r>
              <a:rPr lang="lv-LV" dirty="0"/>
              <a:t>Galaktikas Dievs izkārtoja, </a:t>
            </a:r>
            <a:br>
              <a:rPr lang="lv-LV" dirty="0"/>
            </a:br>
            <a:r>
              <a:rPr lang="lv-LV" dirty="0"/>
              <a:t>Spīdekļus debesīs Viņš iededz</a:t>
            </a:r>
            <a:r>
              <a:rPr lang="lv-LV" dirty="0">
                <a:solidFill>
                  <a:schemeClr val="bg1"/>
                </a:solidFill>
              </a:rPr>
              <a:t>a</a:t>
            </a:r>
            <a:r>
              <a:rPr lang="lv-LV" dirty="0" smtClean="0">
                <a:solidFill>
                  <a:schemeClr val="bg1"/>
                </a:solidFill>
              </a:rPr>
              <a:t>.</a:t>
            </a:r>
            <a:endParaRPr lang="lv-LV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22714"/>
          </a:xfrm>
        </p:spPr>
        <p:txBody>
          <a:bodyPr/>
          <a:lstStyle/>
          <a:p>
            <a:r>
              <a:rPr lang="lv-LV" dirty="0"/>
              <a:t>Bet kaut kā vēl trūka,</a:t>
            </a:r>
            <a:br>
              <a:rPr lang="lv-LV" dirty="0"/>
            </a:br>
            <a:r>
              <a:rPr lang="lv-LV" dirty="0"/>
              <a:t>Meitas un dēla,</a:t>
            </a:r>
            <a:br>
              <a:rPr lang="lv-LV" dirty="0"/>
            </a:br>
            <a:r>
              <a:rPr lang="lv-LV" dirty="0"/>
              <a:t>Kāds, kuru mīlestībā tērpt.</a:t>
            </a:r>
            <a:br>
              <a:rPr lang="lv-LV" dirty="0"/>
            </a:br>
            <a:r>
              <a:rPr lang="lv-LV" dirty="0"/>
              <a:t>Tā radīja ģimeni,</a:t>
            </a:r>
            <a:br>
              <a:rPr lang="lv-LV" dirty="0"/>
            </a:br>
            <a:r>
              <a:rPr lang="lv-LV" dirty="0"/>
              <a:t>Darbu pabeidza,</a:t>
            </a:r>
            <a:br>
              <a:rPr lang="lv-LV" dirty="0"/>
            </a:br>
            <a:r>
              <a:rPr lang="en-US" dirty="0"/>
              <a:t>Tad </a:t>
            </a:r>
            <a:r>
              <a:rPr lang="en-US" dirty="0" err="1"/>
              <a:t>smaidīja</a:t>
            </a:r>
            <a:r>
              <a:rPr lang="en-US" dirty="0"/>
              <a:t> </a:t>
            </a:r>
            <a:r>
              <a:rPr lang="en-US" dirty="0" err="1"/>
              <a:t>Dievs</a:t>
            </a:r>
            <a:r>
              <a:rPr lang="en-US" dirty="0"/>
              <a:t> un </a:t>
            </a:r>
            <a:r>
              <a:rPr lang="en-US" dirty="0" err="1"/>
              <a:t>teica</a:t>
            </a:r>
            <a:r>
              <a:rPr lang="en-US" dirty="0"/>
              <a:t>: “</a:t>
            </a:r>
            <a:r>
              <a:rPr lang="en-US" dirty="0" err="1"/>
              <a:t>Viss</a:t>
            </a:r>
            <a:r>
              <a:rPr lang="en-US" dirty="0"/>
              <a:t> </a:t>
            </a:r>
            <a:r>
              <a:rPr lang="en-US" dirty="0" err="1"/>
              <a:t>ir</a:t>
            </a:r>
            <a:r>
              <a:rPr lang="en-US" dirty="0"/>
              <a:t> labs.”</a:t>
            </a:r>
            <a:endParaRPr lang="lv-LV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22714"/>
          </a:xfrm>
        </p:spPr>
        <p:txBody>
          <a:bodyPr/>
          <a:lstStyle/>
          <a:p>
            <a:r>
              <a:rPr lang="lv-LV" dirty="0"/>
              <a:t>Viss ir labs, viss ir labs,</a:t>
            </a:r>
            <a:br>
              <a:rPr lang="lv-LV" dirty="0"/>
            </a:br>
            <a:r>
              <a:rPr lang="lv-LV" dirty="0"/>
              <a:t>Ko radījis Dievs,</a:t>
            </a:r>
            <a:br>
              <a:rPr lang="lv-LV" dirty="0"/>
            </a:br>
            <a:r>
              <a:rPr lang="lv-LV" dirty="0"/>
              <a:t>Zvaigznes debesīs mirdz,</a:t>
            </a:r>
            <a:br>
              <a:rPr lang="lv-LV" dirty="0"/>
            </a:br>
            <a:r>
              <a:rPr lang="lv-LV" dirty="0"/>
              <a:t>Viļņi jūrā skrien.</a:t>
            </a:r>
            <a:br>
              <a:rPr lang="lv-LV" dirty="0"/>
            </a:br>
            <a:r>
              <a:rPr lang="lv-LV" dirty="0"/>
              <a:t>Viss ir labs, viss ir labs,</a:t>
            </a:r>
            <a:br>
              <a:rPr lang="lv-LV" dirty="0"/>
            </a:br>
            <a:r>
              <a:rPr lang="lv-LV" dirty="0"/>
              <a:t>Dievs ir radījis mūs,</a:t>
            </a:r>
            <a:br>
              <a:rPr lang="lv-LV" dirty="0"/>
            </a:br>
            <a:r>
              <a:rPr lang="lv-LV" dirty="0"/>
              <a:t>Mēs - Viņa ģimene un viss ir labs</a:t>
            </a:r>
            <a:r>
              <a:rPr lang="lv-LV" dirty="0" smtClean="0">
                <a:solidFill>
                  <a:schemeClr val="bg1"/>
                </a:solidFill>
              </a:rPr>
              <a:t>.</a:t>
            </a:r>
            <a:endParaRPr lang="lv-LV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22714"/>
          </a:xfrm>
        </p:spPr>
        <p:txBody>
          <a:bodyPr/>
          <a:lstStyle/>
          <a:p>
            <a:r>
              <a:rPr lang="lv-LV" dirty="0"/>
              <a:t>Dievs zemi radīja un ūdeņus,</a:t>
            </a:r>
            <a:br>
              <a:rPr lang="lv-LV" dirty="0"/>
            </a:br>
            <a:r>
              <a:rPr lang="lv-LV" dirty="0"/>
              <a:t>Arī visu radību gan lielos, maziņos</a:t>
            </a:r>
            <a:br>
              <a:rPr lang="lv-LV" dirty="0"/>
            </a:br>
            <a:r>
              <a:rPr lang="lv-LV" dirty="0"/>
              <a:t>Galaktikas Dievs izkārtoja, </a:t>
            </a:r>
            <a:br>
              <a:rPr lang="lv-LV" dirty="0"/>
            </a:br>
            <a:r>
              <a:rPr lang="lv-LV" dirty="0"/>
              <a:t>Spīdekļus debesīs Viņš iededza</a:t>
            </a:r>
            <a:r>
              <a:rPr lang="lv-LV" dirty="0" smtClean="0"/>
              <a:t>.</a:t>
            </a:r>
            <a:endParaRPr lang="lv-LV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22714"/>
          </a:xfrm>
        </p:spPr>
        <p:txBody>
          <a:bodyPr/>
          <a:lstStyle/>
          <a:p>
            <a:r>
              <a:rPr lang="lv-LV" dirty="0"/>
              <a:t>Bet kaut kā vēl trūka,</a:t>
            </a:r>
            <a:br>
              <a:rPr lang="lv-LV" dirty="0"/>
            </a:br>
            <a:r>
              <a:rPr lang="lv-LV" dirty="0"/>
              <a:t>Meitas un dēla,</a:t>
            </a:r>
            <a:br>
              <a:rPr lang="lv-LV" dirty="0"/>
            </a:br>
            <a:r>
              <a:rPr lang="lv-LV" dirty="0"/>
              <a:t>Kāds, kuru mīlestībā tērpt.</a:t>
            </a:r>
            <a:br>
              <a:rPr lang="lv-LV" dirty="0"/>
            </a:br>
            <a:r>
              <a:rPr lang="lv-LV" dirty="0"/>
              <a:t>Tā radīja ģimeni,</a:t>
            </a:r>
            <a:br>
              <a:rPr lang="lv-LV" dirty="0"/>
            </a:br>
            <a:r>
              <a:rPr lang="lv-LV" dirty="0"/>
              <a:t>Darbu pabeidza,</a:t>
            </a:r>
            <a:br>
              <a:rPr lang="lv-LV" dirty="0"/>
            </a:br>
            <a:r>
              <a:rPr lang="en-US" dirty="0"/>
              <a:t>Tad </a:t>
            </a:r>
            <a:r>
              <a:rPr lang="en-US" dirty="0" err="1"/>
              <a:t>smaidīja</a:t>
            </a:r>
            <a:r>
              <a:rPr lang="en-US" dirty="0"/>
              <a:t> </a:t>
            </a:r>
            <a:r>
              <a:rPr lang="en-US" dirty="0" err="1"/>
              <a:t>Dievs</a:t>
            </a:r>
            <a:r>
              <a:rPr lang="en-US" dirty="0"/>
              <a:t> un </a:t>
            </a:r>
            <a:r>
              <a:rPr lang="en-US" dirty="0" err="1"/>
              <a:t>teica</a:t>
            </a:r>
            <a:r>
              <a:rPr lang="en-US" dirty="0"/>
              <a:t>: “</a:t>
            </a:r>
            <a:r>
              <a:rPr lang="en-US" dirty="0" err="1"/>
              <a:t>Viss</a:t>
            </a:r>
            <a:r>
              <a:rPr lang="en-US" dirty="0"/>
              <a:t> </a:t>
            </a:r>
            <a:r>
              <a:rPr lang="en-US" dirty="0" err="1"/>
              <a:t>ir</a:t>
            </a:r>
            <a:r>
              <a:rPr lang="en-US" dirty="0"/>
              <a:t> labs.”</a:t>
            </a:r>
            <a:endParaRPr lang="lv-LV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22714"/>
          </a:xfrm>
        </p:spPr>
        <p:txBody>
          <a:bodyPr/>
          <a:lstStyle/>
          <a:p>
            <a:r>
              <a:rPr lang="lv-LV" dirty="0"/>
              <a:t>Viss ir labs, viss ir labs,</a:t>
            </a:r>
            <a:br>
              <a:rPr lang="lv-LV" dirty="0"/>
            </a:br>
            <a:r>
              <a:rPr lang="lv-LV" dirty="0"/>
              <a:t>Ko radījis Dievs,</a:t>
            </a:r>
            <a:br>
              <a:rPr lang="lv-LV" dirty="0"/>
            </a:br>
            <a:r>
              <a:rPr lang="lv-LV" dirty="0"/>
              <a:t>Zvaigznes debesīs mirdz,</a:t>
            </a:r>
            <a:br>
              <a:rPr lang="lv-LV" dirty="0"/>
            </a:br>
            <a:r>
              <a:rPr lang="lv-LV" dirty="0"/>
              <a:t>Viļņi jūrā skrien.</a:t>
            </a:r>
            <a:br>
              <a:rPr lang="lv-LV" dirty="0"/>
            </a:br>
            <a:r>
              <a:rPr lang="lv-LV" dirty="0"/>
              <a:t>Viss ir labs, viss ir labs,</a:t>
            </a:r>
            <a:br>
              <a:rPr lang="lv-LV" dirty="0"/>
            </a:br>
            <a:r>
              <a:rPr lang="lv-LV" dirty="0"/>
              <a:t>Dievs ir radījis mūs,</a:t>
            </a:r>
            <a:br>
              <a:rPr lang="lv-LV" dirty="0"/>
            </a:br>
            <a:r>
              <a:rPr lang="lv-LV" dirty="0"/>
              <a:t>Mēs - Viņa ģimene un viss ir labs</a:t>
            </a:r>
            <a:r>
              <a:rPr lang="lv-LV" dirty="0" smtClean="0"/>
              <a:t>.</a:t>
            </a:r>
            <a:endParaRPr lang="lv-LV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22714"/>
          </a:xfrm>
        </p:spPr>
        <p:txBody>
          <a:bodyPr/>
          <a:lstStyle/>
          <a:p>
            <a:r>
              <a:rPr lang="lv-LV" dirty="0"/>
              <a:t>Viss ir labs, viss ir labs,</a:t>
            </a:r>
            <a:br>
              <a:rPr lang="lv-LV" dirty="0"/>
            </a:br>
            <a:r>
              <a:rPr lang="lv-LV" dirty="0"/>
              <a:t>Ko radījis Dievs,</a:t>
            </a:r>
            <a:br>
              <a:rPr lang="lv-LV" dirty="0"/>
            </a:br>
            <a:r>
              <a:rPr lang="lv-LV" dirty="0"/>
              <a:t>Zvaigznes debesīs mirdz,</a:t>
            </a:r>
            <a:br>
              <a:rPr lang="lv-LV" dirty="0"/>
            </a:br>
            <a:r>
              <a:rPr lang="lv-LV" dirty="0"/>
              <a:t>Viļņi jūrā skrien.</a:t>
            </a:r>
            <a:br>
              <a:rPr lang="lv-LV" dirty="0"/>
            </a:br>
            <a:r>
              <a:rPr lang="lv-LV" dirty="0"/>
              <a:t>Viss ir labs, viss ir labs,</a:t>
            </a:r>
            <a:br>
              <a:rPr lang="lv-LV" dirty="0"/>
            </a:br>
            <a:r>
              <a:rPr lang="lv-LV" dirty="0"/>
              <a:t>Dievs ir radījis mūs,</a:t>
            </a:r>
            <a:br>
              <a:rPr lang="lv-LV" dirty="0"/>
            </a:br>
            <a:r>
              <a:rPr lang="lv-LV" dirty="0"/>
              <a:t>Mēs - Viņa ģimene un viss ir labs</a:t>
            </a:r>
            <a:r>
              <a:rPr lang="lv-LV" dirty="0" smtClean="0"/>
              <a:t>.</a:t>
            </a:r>
            <a:endParaRPr lang="lv-LV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51</Words>
  <Application>Microsoft Office PowerPoint</Application>
  <PresentationFormat>On-screen Show (4:3)</PresentationFormat>
  <Paragraphs>8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Viss ir labs</vt:lpstr>
      <vt:lpstr>Dievs zemi radīja un ūdeņus, Arī visu radību gan lielos, maziņos Galaktikas Dievs izkārtoja,  Spīdekļus debesīs Viņš iededza.</vt:lpstr>
      <vt:lpstr>Bet kaut kā vēl trūka, Meitas un dēla, Kāds, kuru mīlestībā tērpt. Tā radīja ģimeni, Darbu pabeidza, Tad smaidīja Dievs un teica: “Viss ir labs.”</vt:lpstr>
      <vt:lpstr>Viss ir labs, viss ir labs, Ko radījis Dievs, Zvaigznes debesīs mirdz, Viļņi jūrā skrien. Viss ir labs, viss ir labs, Dievs ir radījis mūs, Mēs - Viņa ģimene un viss ir labs.</vt:lpstr>
      <vt:lpstr>Dievs zemi radīja un ūdeņus, Arī visu radību gan lielos, maziņos Galaktikas Dievs izkārtoja,  Spīdekļus debesīs Viņš iededza.</vt:lpstr>
      <vt:lpstr>Bet kaut kā vēl trūka, Meitas un dēla, Kāds, kuru mīlestībā tērpt. Tā radīja ģimeni, Darbu pabeidza, Tad smaidīja Dievs un teica: “Viss ir labs.”</vt:lpstr>
      <vt:lpstr>Viss ir labs, viss ir labs, Ko radījis Dievs, Zvaigznes debesīs mirdz, Viļņi jūrā skrien. Viss ir labs, viss ir labs, Dievs ir radījis mūs, Mēs - Viņa ģimene un viss ir labs.</vt:lpstr>
      <vt:lpstr>Viss ir labs, viss ir labs, Ko radījis Dievs, Zvaigznes debesīs mirdz, Viļņi jūrā skrien. Viss ir labs, viss ir labs, Dievs ir radījis mūs, Mēs - Viņa ģimene un viss ir labs.</vt:lpstr>
    </vt:vector>
  </TitlesOfParts>
  <Company>Goldfish_92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Viss ir labs</dc:title>
  <dc:creator>user</dc:creator>
  <cp:lastModifiedBy>user</cp:lastModifiedBy>
  <cp:revision>1</cp:revision>
  <dcterms:created xsi:type="dcterms:W3CDTF">2016-10-31T08:17:53Z</dcterms:created>
  <dcterms:modified xsi:type="dcterms:W3CDTF">2016-10-31T08:19:16Z</dcterms:modified>
</cp:coreProperties>
</file>